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2" r:id="rId1"/>
  </p:sldMasterIdLst>
  <p:notesMasterIdLst>
    <p:notesMasterId r:id="rId55"/>
  </p:notesMasterIdLst>
  <p:sldIdLst>
    <p:sldId id="300" r:id="rId2"/>
    <p:sldId id="301" r:id="rId3"/>
    <p:sldId id="346" r:id="rId4"/>
    <p:sldId id="302" r:id="rId5"/>
    <p:sldId id="331" r:id="rId6"/>
    <p:sldId id="267" r:id="rId7"/>
    <p:sldId id="268" r:id="rId8"/>
    <p:sldId id="355" r:id="rId9"/>
    <p:sldId id="356" r:id="rId10"/>
    <p:sldId id="269" r:id="rId11"/>
    <p:sldId id="314" r:id="rId12"/>
    <p:sldId id="270" r:id="rId13"/>
    <p:sldId id="357" r:id="rId14"/>
    <p:sldId id="271" r:id="rId15"/>
    <p:sldId id="273" r:id="rId16"/>
    <p:sldId id="274" r:id="rId17"/>
    <p:sldId id="276" r:id="rId18"/>
    <p:sldId id="275" r:id="rId19"/>
    <p:sldId id="277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7" r:id="rId31"/>
    <p:sldId id="348" r:id="rId32"/>
    <p:sldId id="349" r:id="rId33"/>
    <p:sldId id="343" r:id="rId34"/>
    <p:sldId id="344" r:id="rId35"/>
    <p:sldId id="350" r:id="rId36"/>
    <p:sldId id="280" r:id="rId37"/>
    <p:sldId id="291" r:id="rId38"/>
    <p:sldId id="293" r:id="rId39"/>
    <p:sldId id="294" r:id="rId40"/>
    <p:sldId id="296" r:id="rId41"/>
    <p:sldId id="298" r:id="rId42"/>
    <p:sldId id="303" r:id="rId43"/>
    <p:sldId id="305" r:id="rId44"/>
    <p:sldId id="351" r:id="rId45"/>
    <p:sldId id="313" r:id="rId46"/>
    <p:sldId id="311" r:id="rId47"/>
    <p:sldId id="312" r:id="rId48"/>
    <p:sldId id="352" r:id="rId49"/>
    <p:sldId id="353" r:id="rId50"/>
    <p:sldId id="354" r:id="rId51"/>
    <p:sldId id="287" r:id="rId52"/>
    <p:sldId id="288" r:id="rId53"/>
    <p:sldId id="28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18980-3F01-43FA-ABFD-7B1DC2B7311E}" type="doc">
      <dgm:prSet loTypeId="urn:microsoft.com/office/officeart/2005/8/layout/hProcess3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691D28D-EAF1-403D-B9E6-C99EC399B91C}">
      <dgm:prSet custT="1"/>
      <dgm:spPr/>
      <dgm:t>
        <a:bodyPr/>
        <a:lstStyle/>
        <a:p>
          <a:pPr rtl="0"/>
          <a:r>
            <a:rPr lang="en-US" sz="2400" b="1" dirty="0"/>
            <a:t>From</a:t>
          </a:r>
          <a:r>
            <a:rPr lang="bg-BG" sz="2400" b="1" dirty="0"/>
            <a:t> </a:t>
          </a:r>
          <a:r>
            <a:rPr lang="en-US" sz="2400" b="1" dirty="0"/>
            <a:t>1969</a:t>
          </a:r>
          <a:r>
            <a:rPr lang="bg-BG" sz="2400" b="1" dirty="0"/>
            <a:t> </a:t>
          </a:r>
          <a:r>
            <a:rPr lang="en-US" sz="2400" b="1" dirty="0"/>
            <a:t>(</a:t>
          </a:r>
          <a:r>
            <a:rPr lang="en-US" sz="2800" b="1" dirty="0"/>
            <a:t>invention</a:t>
          </a:r>
          <a:r>
            <a:rPr lang="en-US" sz="2400" b="1" dirty="0"/>
            <a:t> of the internet</a:t>
          </a:r>
          <a:r>
            <a:rPr lang="bg-BG" sz="2400" b="1" dirty="0"/>
            <a:t>) </a:t>
          </a:r>
          <a:r>
            <a:rPr lang="en-US" sz="2400" b="1" dirty="0"/>
            <a:t>until</a:t>
          </a:r>
          <a:r>
            <a:rPr lang="bg-BG" sz="2400" b="1" dirty="0"/>
            <a:t> 1992</a:t>
          </a:r>
        </a:p>
      </dgm:t>
    </dgm:pt>
    <dgm:pt modelId="{ADAECF8D-92C7-4CCC-B208-E2697617D98B}" type="parTrans" cxnId="{EECE097E-AFE0-4B7A-BAC2-357FD1F01FE8}">
      <dgm:prSet/>
      <dgm:spPr/>
      <dgm:t>
        <a:bodyPr/>
        <a:lstStyle/>
        <a:p>
          <a:endParaRPr lang="bg-BG" sz="2400" b="1"/>
        </a:p>
      </dgm:t>
    </dgm:pt>
    <dgm:pt modelId="{5634C857-75D8-45DB-9563-2D22EDD00F78}" type="sibTrans" cxnId="{EECE097E-AFE0-4B7A-BAC2-357FD1F01FE8}">
      <dgm:prSet/>
      <dgm:spPr/>
      <dgm:t>
        <a:bodyPr/>
        <a:lstStyle/>
        <a:p>
          <a:endParaRPr lang="bg-BG" sz="2400" b="1"/>
        </a:p>
      </dgm:t>
    </dgm:pt>
    <dgm:pt modelId="{918EA5D5-82E3-4BC8-A135-E7D96DD17A1B}" type="pres">
      <dgm:prSet presAssocID="{A9818980-3F01-43FA-ABFD-7B1DC2B7311E}" presName="Name0" presStyleCnt="0">
        <dgm:presLayoutVars>
          <dgm:dir/>
          <dgm:animLvl val="lvl"/>
          <dgm:resizeHandles val="exact"/>
        </dgm:presLayoutVars>
      </dgm:prSet>
      <dgm:spPr/>
    </dgm:pt>
    <dgm:pt modelId="{DE27372E-DC45-4607-8F90-5607D002F173}" type="pres">
      <dgm:prSet presAssocID="{A9818980-3F01-43FA-ABFD-7B1DC2B7311E}" presName="dummy" presStyleCnt="0"/>
      <dgm:spPr/>
    </dgm:pt>
    <dgm:pt modelId="{A36EE1E8-2D7F-4796-BE5A-6C19E5A57792}" type="pres">
      <dgm:prSet presAssocID="{A9818980-3F01-43FA-ABFD-7B1DC2B7311E}" presName="linH" presStyleCnt="0"/>
      <dgm:spPr/>
    </dgm:pt>
    <dgm:pt modelId="{CFFE61ED-B90A-48D2-8660-52BAE24373CA}" type="pres">
      <dgm:prSet presAssocID="{A9818980-3F01-43FA-ABFD-7B1DC2B7311E}" presName="padding1" presStyleCnt="0"/>
      <dgm:spPr/>
    </dgm:pt>
    <dgm:pt modelId="{39E31E8E-2156-4A54-A4A2-24CC93BB5C02}" type="pres">
      <dgm:prSet presAssocID="{2691D28D-EAF1-403D-B9E6-C99EC399B91C}" presName="linV" presStyleCnt="0"/>
      <dgm:spPr/>
    </dgm:pt>
    <dgm:pt modelId="{5F99958A-D843-4CE8-9765-2C0F6208FC08}" type="pres">
      <dgm:prSet presAssocID="{2691D28D-EAF1-403D-B9E6-C99EC399B91C}" presName="spVertical1" presStyleCnt="0"/>
      <dgm:spPr/>
    </dgm:pt>
    <dgm:pt modelId="{9AC2B1AE-6282-4D66-9186-76E3CE1B547B}" type="pres">
      <dgm:prSet presAssocID="{2691D28D-EAF1-403D-B9E6-C99EC399B91C}" presName="parTx" presStyleLbl="revTx" presStyleIdx="0" presStyleCnt="1" custScaleY="118897">
        <dgm:presLayoutVars>
          <dgm:chMax val="0"/>
          <dgm:chPref val="0"/>
          <dgm:bulletEnabled val="1"/>
        </dgm:presLayoutVars>
      </dgm:prSet>
      <dgm:spPr/>
    </dgm:pt>
    <dgm:pt modelId="{FA0DE769-E09A-4122-BC42-886D6FA129C7}" type="pres">
      <dgm:prSet presAssocID="{2691D28D-EAF1-403D-B9E6-C99EC399B91C}" presName="spVertical2" presStyleCnt="0"/>
      <dgm:spPr/>
    </dgm:pt>
    <dgm:pt modelId="{3DD313D6-C3D8-48E2-8612-7D19525F5734}" type="pres">
      <dgm:prSet presAssocID="{2691D28D-EAF1-403D-B9E6-C99EC399B91C}" presName="spVertical3" presStyleCnt="0"/>
      <dgm:spPr/>
    </dgm:pt>
    <dgm:pt modelId="{DFB81B4F-C6F0-4B8B-811A-CDF31D2AC6ED}" type="pres">
      <dgm:prSet presAssocID="{A9818980-3F01-43FA-ABFD-7B1DC2B7311E}" presName="padding2" presStyleCnt="0"/>
      <dgm:spPr/>
    </dgm:pt>
    <dgm:pt modelId="{36A327AC-D466-432C-8EDE-30F2260C173F}" type="pres">
      <dgm:prSet presAssocID="{A9818980-3F01-43FA-ABFD-7B1DC2B7311E}" presName="negArrow" presStyleCnt="0"/>
      <dgm:spPr/>
    </dgm:pt>
    <dgm:pt modelId="{A1A3C5E1-D4CB-418A-B20F-63F5BBC729C4}" type="pres">
      <dgm:prSet presAssocID="{A9818980-3F01-43FA-ABFD-7B1DC2B7311E}" presName="backgroundArrow" presStyleLbl="node1" presStyleIdx="0" presStyleCnt="1" custLinFactNeighborX="-23654" custLinFactNeighborY="-1970"/>
      <dgm:spPr>
        <a:gradFill rotWithShape="0">
          <a:gsLst>
            <a:gs pos="5200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</a:gradFill>
      </dgm:spPr>
    </dgm:pt>
  </dgm:ptLst>
  <dgm:cxnLst>
    <dgm:cxn modelId="{F799A568-B40A-4B8D-B5EC-6980B9F4CBE8}" type="presOf" srcId="{2691D28D-EAF1-403D-B9E6-C99EC399B91C}" destId="{9AC2B1AE-6282-4D66-9186-76E3CE1B547B}" srcOrd="0" destOrd="0" presId="urn:microsoft.com/office/officeart/2005/8/layout/hProcess3"/>
    <dgm:cxn modelId="{EECE097E-AFE0-4B7A-BAC2-357FD1F01FE8}" srcId="{A9818980-3F01-43FA-ABFD-7B1DC2B7311E}" destId="{2691D28D-EAF1-403D-B9E6-C99EC399B91C}" srcOrd="0" destOrd="0" parTransId="{ADAECF8D-92C7-4CCC-B208-E2697617D98B}" sibTransId="{5634C857-75D8-45DB-9563-2D22EDD00F78}"/>
    <dgm:cxn modelId="{E8D2FE87-844A-4CA0-A1DC-7951B22144F7}" type="presOf" srcId="{A9818980-3F01-43FA-ABFD-7B1DC2B7311E}" destId="{918EA5D5-82E3-4BC8-A135-E7D96DD17A1B}" srcOrd="0" destOrd="0" presId="urn:microsoft.com/office/officeart/2005/8/layout/hProcess3"/>
    <dgm:cxn modelId="{A2851B92-6C95-4447-8B10-F327E41482AF}" type="presParOf" srcId="{918EA5D5-82E3-4BC8-A135-E7D96DD17A1B}" destId="{DE27372E-DC45-4607-8F90-5607D002F173}" srcOrd="0" destOrd="0" presId="urn:microsoft.com/office/officeart/2005/8/layout/hProcess3"/>
    <dgm:cxn modelId="{E3AD4724-4C79-49A4-AA94-F00781E4E92E}" type="presParOf" srcId="{918EA5D5-82E3-4BC8-A135-E7D96DD17A1B}" destId="{A36EE1E8-2D7F-4796-BE5A-6C19E5A57792}" srcOrd="1" destOrd="0" presId="urn:microsoft.com/office/officeart/2005/8/layout/hProcess3"/>
    <dgm:cxn modelId="{6E04C1D1-07A3-4C26-AD75-CBB9F4F2F01A}" type="presParOf" srcId="{A36EE1E8-2D7F-4796-BE5A-6C19E5A57792}" destId="{CFFE61ED-B90A-48D2-8660-52BAE24373CA}" srcOrd="0" destOrd="0" presId="urn:microsoft.com/office/officeart/2005/8/layout/hProcess3"/>
    <dgm:cxn modelId="{95F74710-3A15-46F4-B231-3CC538831580}" type="presParOf" srcId="{A36EE1E8-2D7F-4796-BE5A-6C19E5A57792}" destId="{39E31E8E-2156-4A54-A4A2-24CC93BB5C02}" srcOrd="1" destOrd="0" presId="urn:microsoft.com/office/officeart/2005/8/layout/hProcess3"/>
    <dgm:cxn modelId="{F70EE743-832E-4C9E-86B3-512DD377719F}" type="presParOf" srcId="{39E31E8E-2156-4A54-A4A2-24CC93BB5C02}" destId="{5F99958A-D843-4CE8-9765-2C0F6208FC08}" srcOrd="0" destOrd="0" presId="urn:microsoft.com/office/officeart/2005/8/layout/hProcess3"/>
    <dgm:cxn modelId="{5D5A2AAD-D814-4D96-B393-414338741493}" type="presParOf" srcId="{39E31E8E-2156-4A54-A4A2-24CC93BB5C02}" destId="{9AC2B1AE-6282-4D66-9186-76E3CE1B547B}" srcOrd="1" destOrd="0" presId="urn:microsoft.com/office/officeart/2005/8/layout/hProcess3"/>
    <dgm:cxn modelId="{BD76AE1E-D1D8-4AAC-A1F4-B70F955E075D}" type="presParOf" srcId="{39E31E8E-2156-4A54-A4A2-24CC93BB5C02}" destId="{FA0DE769-E09A-4122-BC42-886D6FA129C7}" srcOrd="2" destOrd="0" presId="urn:microsoft.com/office/officeart/2005/8/layout/hProcess3"/>
    <dgm:cxn modelId="{698551B0-5972-44FC-8FB5-D3D4E831EE55}" type="presParOf" srcId="{39E31E8E-2156-4A54-A4A2-24CC93BB5C02}" destId="{3DD313D6-C3D8-48E2-8612-7D19525F5734}" srcOrd="3" destOrd="0" presId="urn:microsoft.com/office/officeart/2005/8/layout/hProcess3"/>
    <dgm:cxn modelId="{F74F2D23-E140-43FD-B9EF-9C751085926A}" type="presParOf" srcId="{A36EE1E8-2D7F-4796-BE5A-6C19E5A57792}" destId="{DFB81B4F-C6F0-4B8B-811A-CDF31D2AC6ED}" srcOrd="2" destOrd="0" presId="urn:microsoft.com/office/officeart/2005/8/layout/hProcess3"/>
    <dgm:cxn modelId="{EFFDCB5F-B067-4C6C-AF22-BF56AAE71202}" type="presParOf" srcId="{A36EE1E8-2D7F-4796-BE5A-6C19E5A57792}" destId="{36A327AC-D466-432C-8EDE-30F2260C173F}" srcOrd="3" destOrd="0" presId="urn:microsoft.com/office/officeart/2005/8/layout/hProcess3"/>
    <dgm:cxn modelId="{4FD57710-2697-46B2-B490-6286646A0EBA}" type="presParOf" srcId="{A36EE1E8-2D7F-4796-BE5A-6C19E5A57792}" destId="{A1A3C5E1-D4CB-418A-B20F-63F5BBC729C4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BA44E0-68A1-45A6-94E0-C4F25B1FDB70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390298B-1BB4-4FDC-86F4-ED035D7F5AE9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Efficiency / Convenience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4589F3ED-EB79-473C-B4FE-92D5887D662D}" type="parTrans" cxnId="{C2DF8159-FCA1-40C3-93E6-BCE7492F9537}">
      <dgm:prSet/>
      <dgm:spPr/>
      <dgm:t>
        <a:bodyPr/>
        <a:lstStyle/>
        <a:p>
          <a:endParaRPr lang="bg-BG"/>
        </a:p>
      </dgm:t>
    </dgm:pt>
    <dgm:pt modelId="{5DA73AC2-17FC-469E-85A1-330582005204}" type="sibTrans" cxnId="{C2DF8159-FCA1-40C3-93E6-BCE7492F9537}">
      <dgm:prSet/>
      <dgm:spPr/>
      <dgm:t>
        <a:bodyPr/>
        <a:lstStyle/>
        <a:p>
          <a:endParaRPr lang="bg-BG"/>
        </a:p>
      </dgm:t>
    </dgm:pt>
    <dgm:pt modelId="{99106956-6906-4FA8-B3E8-1ACB2D1E9460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Cost savings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B43D068-A54D-4CF3-96B7-DDB04B40AB12}" type="parTrans" cxnId="{5C773B8A-2125-42D4-A8A8-8E18DCA2D313}">
      <dgm:prSet/>
      <dgm:spPr/>
      <dgm:t>
        <a:bodyPr/>
        <a:lstStyle/>
        <a:p>
          <a:endParaRPr lang="bg-BG"/>
        </a:p>
      </dgm:t>
    </dgm:pt>
    <dgm:pt modelId="{31F30983-DF6B-4C90-BED0-E0F5E0C30E21}" type="sibTrans" cxnId="{5C773B8A-2125-42D4-A8A8-8E18DCA2D313}">
      <dgm:prSet/>
      <dgm:spPr/>
      <dgm:t>
        <a:bodyPr/>
        <a:lstStyle/>
        <a:p>
          <a:endParaRPr lang="bg-BG"/>
        </a:p>
      </dgm:t>
    </dgm:pt>
    <dgm:pt modelId="{AE264F5E-16B4-4108-9DF1-0BA7AB7A176B}">
      <dgm:prSet/>
      <dgm:spPr/>
      <dgm:t>
        <a:bodyPr/>
        <a:lstStyle/>
        <a:p>
          <a:pPr rtl="0"/>
          <a:r>
            <a:rPr lang="en-US" dirty="0">
              <a:solidFill>
                <a:schemeClr val="bg1">
                  <a:lumMod val="85000"/>
                  <a:lumOff val="15000"/>
                </a:schemeClr>
              </a:solidFill>
            </a:rPr>
            <a:t>Satisfaction of the participants</a:t>
          </a:r>
          <a:endParaRPr lang="bg-BG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B47C720-53E0-4474-BCDA-5A8967380BC5}" type="parTrans" cxnId="{9155120A-376D-4E2E-9F8D-DBC492F559ED}">
      <dgm:prSet/>
      <dgm:spPr/>
      <dgm:t>
        <a:bodyPr/>
        <a:lstStyle/>
        <a:p>
          <a:endParaRPr lang="bg-BG"/>
        </a:p>
      </dgm:t>
    </dgm:pt>
    <dgm:pt modelId="{04BE7907-74F7-4327-81FD-E4147D626D02}" type="sibTrans" cxnId="{9155120A-376D-4E2E-9F8D-DBC492F559ED}">
      <dgm:prSet/>
      <dgm:spPr/>
      <dgm:t>
        <a:bodyPr/>
        <a:lstStyle/>
        <a:p>
          <a:endParaRPr lang="bg-BG"/>
        </a:p>
      </dgm:t>
    </dgm:pt>
    <dgm:pt modelId="{8156134D-8F32-42AA-994E-651B743021CC}">
      <dgm:prSet/>
      <dgm:spPr/>
      <dgm:t>
        <a:bodyPr/>
        <a:lstStyle/>
        <a:p>
          <a:pPr rtl="0"/>
          <a:r>
            <a:rPr lang="en-US" dirty="0">
              <a:solidFill>
                <a:schemeClr val="bg1">
                  <a:lumMod val="85000"/>
                  <a:lumOff val="15000"/>
                </a:schemeClr>
              </a:solidFill>
            </a:rPr>
            <a:t>Distance - to cool emotions</a:t>
          </a:r>
          <a:endParaRPr lang="bg-BG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10CA8810-BC1C-45E3-B41B-241FE081568E}" type="parTrans" cxnId="{26B8FF5F-B6E1-489B-B324-FEE8FC27C761}">
      <dgm:prSet/>
      <dgm:spPr/>
      <dgm:t>
        <a:bodyPr/>
        <a:lstStyle/>
        <a:p>
          <a:endParaRPr lang="bg-BG"/>
        </a:p>
      </dgm:t>
    </dgm:pt>
    <dgm:pt modelId="{015A7B1D-CD6A-4B9C-B018-EFAC4514F760}" type="sibTrans" cxnId="{26B8FF5F-B6E1-489B-B324-FEE8FC27C761}">
      <dgm:prSet/>
      <dgm:spPr/>
      <dgm:t>
        <a:bodyPr/>
        <a:lstStyle/>
        <a:p>
          <a:endParaRPr lang="bg-BG"/>
        </a:p>
      </dgm:t>
    </dgm:pt>
    <dgm:pt modelId="{E5AFB4F4-7B2C-4611-BB86-AD9DA583ED82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Synchronous and Asynchronous Interaction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DA5B7D16-9544-4A1A-9B8E-3CB21EE4ACF5}" type="parTrans" cxnId="{FBE4517A-B224-4783-916F-E3629DB1F548}">
      <dgm:prSet/>
      <dgm:spPr/>
      <dgm:t>
        <a:bodyPr/>
        <a:lstStyle/>
        <a:p>
          <a:endParaRPr lang="bg-BG"/>
        </a:p>
      </dgm:t>
    </dgm:pt>
    <dgm:pt modelId="{7815B961-B024-4325-8A8B-5EA9459CAD67}" type="sibTrans" cxnId="{FBE4517A-B224-4783-916F-E3629DB1F548}">
      <dgm:prSet/>
      <dgm:spPr/>
      <dgm:t>
        <a:bodyPr/>
        <a:lstStyle/>
        <a:p>
          <a:endParaRPr lang="bg-BG"/>
        </a:p>
      </dgm:t>
    </dgm:pt>
    <dgm:pt modelId="{2B73AABF-BE68-4038-9BE0-E5B86813C921}">
      <dgm:prSet/>
      <dgm:spPr/>
      <dgm:t>
        <a:bodyPr/>
        <a:lstStyle/>
        <a:p>
          <a:pPr rtl="0"/>
          <a:r>
            <a:rPr lang="en-US" dirty="0">
              <a:solidFill>
                <a:schemeClr val="bg1">
                  <a:lumMod val="85000"/>
                  <a:lumOff val="15000"/>
                </a:schemeClr>
              </a:solidFill>
            </a:rPr>
            <a:t>Thinking before communication</a:t>
          </a:r>
          <a:endParaRPr lang="bg-BG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BD351481-FE90-4996-8EE8-E472F4AE163C}" type="parTrans" cxnId="{A3324FCA-8A2C-4D64-ADEA-C647F52EDAE2}">
      <dgm:prSet/>
      <dgm:spPr/>
      <dgm:t>
        <a:bodyPr/>
        <a:lstStyle/>
        <a:p>
          <a:endParaRPr lang="bg-BG"/>
        </a:p>
      </dgm:t>
    </dgm:pt>
    <dgm:pt modelId="{E3FB47DF-3D5B-4BF8-A6D9-C85170836989}" type="sibTrans" cxnId="{A3324FCA-8A2C-4D64-ADEA-C647F52EDAE2}">
      <dgm:prSet/>
      <dgm:spPr/>
      <dgm:t>
        <a:bodyPr/>
        <a:lstStyle/>
        <a:p>
          <a:endParaRPr lang="bg-BG"/>
        </a:p>
      </dgm:t>
    </dgm:pt>
    <dgm:pt modelId="{15DF0934-3F89-4E7E-B8F5-3D7075047AEE}">
      <dgm:prSet/>
      <dgm:spPr/>
      <dgm:t>
        <a:bodyPr/>
        <a:lstStyle/>
        <a:p>
          <a:pPr rtl="0"/>
          <a:r>
            <a:rPr lang="en-US" dirty="0">
              <a:solidFill>
                <a:schemeClr val="bg1">
                  <a:lumMod val="85000"/>
                  <a:lumOff val="15000"/>
                </a:schemeClr>
              </a:solidFill>
            </a:rPr>
            <a:t>Simultaneous connection</a:t>
          </a:r>
          <a:endParaRPr lang="bg-BG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7701F83A-5E40-46A5-8D98-18DD6CAD6F03}" type="parTrans" cxnId="{588A0E53-9E2C-4E8B-844C-A796F6648AAD}">
      <dgm:prSet/>
      <dgm:spPr/>
      <dgm:t>
        <a:bodyPr/>
        <a:lstStyle/>
        <a:p>
          <a:endParaRPr lang="bg-BG"/>
        </a:p>
      </dgm:t>
    </dgm:pt>
    <dgm:pt modelId="{C23F2964-C640-41EE-86DD-9B009B1801F4}" type="sibTrans" cxnId="{588A0E53-9E2C-4E8B-844C-A796F6648AAD}">
      <dgm:prSet/>
      <dgm:spPr/>
      <dgm:t>
        <a:bodyPr/>
        <a:lstStyle/>
        <a:p>
          <a:endParaRPr lang="bg-BG"/>
        </a:p>
      </dgm:t>
    </dgm:pt>
    <dgm:pt modelId="{50A51CB6-0B0C-435B-BA2B-6C21758BD821}">
      <dgm:prSet/>
      <dgm:spPr/>
      <dgm:t>
        <a:bodyPr/>
        <a:lstStyle/>
        <a:p>
          <a:pPr rtl="0"/>
          <a:r>
            <a:rPr lang="en-US" dirty="0">
              <a:solidFill>
                <a:schemeClr val="bg1">
                  <a:lumMod val="85000"/>
                  <a:lumOff val="15000"/>
                </a:schemeClr>
              </a:solidFill>
            </a:rPr>
            <a:t>Archived communication</a:t>
          </a:r>
          <a:endParaRPr lang="bg-BG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FF913E1A-7CBB-457E-A7B2-7086044E162E}" type="parTrans" cxnId="{C4B3E49B-332B-4FA4-B3B6-F2B4E22DC6DC}">
      <dgm:prSet/>
      <dgm:spPr/>
      <dgm:t>
        <a:bodyPr/>
        <a:lstStyle/>
        <a:p>
          <a:endParaRPr lang="bg-BG"/>
        </a:p>
      </dgm:t>
    </dgm:pt>
    <dgm:pt modelId="{213D1079-7546-426D-8FF7-5F7C89B8F4E0}" type="sibTrans" cxnId="{C4B3E49B-332B-4FA4-B3B6-F2B4E22DC6DC}">
      <dgm:prSet/>
      <dgm:spPr/>
      <dgm:t>
        <a:bodyPr/>
        <a:lstStyle/>
        <a:p>
          <a:endParaRPr lang="bg-BG"/>
        </a:p>
      </dgm:t>
    </dgm:pt>
    <dgm:pt modelId="{2FC1F067-D3FE-42C8-8EAE-5CE5A3221288}">
      <dgm:prSet/>
      <dgm:spPr/>
      <dgm:t>
        <a:bodyPr/>
        <a:lstStyle/>
        <a:p>
          <a:pPr rtl="0"/>
          <a:r>
            <a:rPr lang="en-US" dirty="0">
              <a:solidFill>
                <a:schemeClr val="bg1">
                  <a:lumMod val="85000"/>
                  <a:lumOff val="15000"/>
                </a:schemeClr>
              </a:solidFill>
            </a:rPr>
            <a:t>Automated procedures</a:t>
          </a:r>
          <a:endParaRPr lang="bg-BG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B312591E-571A-4EE4-A7DB-7ADA1C467028}" type="parTrans" cxnId="{A6C6265C-F340-4066-AA32-935D06C62C1B}">
      <dgm:prSet/>
      <dgm:spPr/>
      <dgm:t>
        <a:bodyPr/>
        <a:lstStyle/>
        <a:p>
          <a:endParaRPr lang="bg-BG"/>
        </a:p>
      </dgm:t>
    </dgm:pt>
    <dgm:pt modelId="{9F68C80F-F4B8-4480-B624-1BB368FA6D85}" type="sibTrans" cxnId="{A6C6265C-F340-4066-AA32-935D06C62C1B}">
      <dgm:prSet/>
      <dgm:spPr/>
      <dgm:t>
        <a:bodyPr/>
        <a:lstStyle/>
        <a:p>
          <a:endParaRPr lang="bg-BG"/>
        </a:p>
      </dgm:t>
    </dgm:pt>
    <dgm:pt modelId="{9FC71EB2-6352-416F-A8E5-19AE28D5D38C}" type="pres">
      <dgm:prSet presAssocID="{0EBA44E0-68A1-45A6-94E0-C4F25B1FDB70}" presName="diagram" presStyleCnt="0">
        <dgm:presLayoutVars>
          <dgm:dir/>
          <dgm:resizeHandles val="exact"/>
        </dgm:presLayoutVars>
      </dgm:prSet>
      <dgm:spPr/>
    </dgm:pt>
    <dgm:pt modelId="{5B23D5D4-D6DD-4F84-94C2-3A2FAAFB54A1}" type="pres">
      <dgm:prSet presAssocID="{D390298B-1BB4-4FDC-86F4-ED035D7F5AE9}" presName="node" presStyleLbl="node1" presStyleIdx="0" presStyleCnt="9" custLinFactNeighborX="-12696" custLinFactNeighborY="-9082">
        <dgm:presLayoutVars>
          <dgm:bulletEnabled val="1"/>
        </dgm:presLayoutVars>
      </dgm:prSet>
      <dgm:spPr/>
    </dgm:pt>
    <dgm:pt modelId="{BFEA5BFD-4764-4C54-95DB-1EB4506A2431}" type="pres">
      <dgm:prSet presAssocID="{5DA73AC2-17FC-469E-85A1-330582005204}" presName="sibTrans" presStyleCnt="0"/>
      <dgm:spPr/>
    </dgm:pt>
    <dgm:pt modelId="{75FA1DAD-9812-4139-88D0-A53EC63D6646}" type="pres">
      <dgm:prSet presAssocID="{99106956-6906-4FA8-B3E8-1ACB2D1E9460}" presName="node" presStyleLbl="node1" presStyleIdx="1" presStyleCnt="9" custLinFactNeighborX="-1192" custLinFactNeighborY="-13629">
        <dgm:presLayoutVars>
          <dgm:bulletEnabled val="1"/>
        </dgm:presLayoutVars>
      </dgm:prSet>
      <dgm:spPr/>
    </dgm:pt>
    <dgm:pt modelId="{C6B21BA0-712D-4D49-8534-6A06ECDB6EE8}" type="pres">
      <dgm:prSet presAssocID="{31F30983-DF6B-4C90-BED0-E0F5E0C30E21}" presName="sibTrans" presStyleCnt="0"/>
      <dgm:spPr/>
    </dgm:pt>
    <dgm:pt modelId="{54299DEB-C15F-4B67-AFB0-8A85B29D3E89}" type="pres">
      <dgm:prSet presAssocID="{AE264F5E-16B4-4108-9DF1-0BA7AB7A176B}" presName="node" presStyleLbl="node1" presStyleIdx="2" presStyleCnt="9" custLinFactNeighborX="-2874" custLinFactNeighborY="-13629">
        <dgm:presLayoutVars>
          <dgm:bulletEnabled val="1"/>
        </dgm:presLayoutVars>
      </dgm:prSet>
      <dgm:spPr/>
    </dgm:pt>
    <dgm:pt modelId="{0208EF8C-F5E7-47BD-BD3F-72EC03F4DBD1}" type="pres">
      <dgm:prSet presAssocID="{04BE7907-74F7-4327-81FD-E4147D626D02}" presName="sibTrans" presStyleCnt="0"/>
      <dgm:spPr/>
    </dgm:pt>
    <dgm:pt modelId="{681D9E62-648F-4856-A393-175DA7F21091}" type="pres">
      <dgm:prSet presAssocID="{8156134D-8F32-42AA-994E-651B743021CC}" presName="node" presStyleLbl="node1" presStyleIdx="3" presStyleCnt="9" custLinFactNeighborX="-3838" custLinFactNeighborY="-13629">
        <dgm:presLayoutVars>
          <dgm:bulletEnabled val="1"/>
        </dgm:presLayoutVars>
      </dgm:prSet>
      <dgm:spPr/>
    </dgm:pt>
    <dgm:pt modelId="{B5534C66-7763-44DD-8658-03FD24CB90FA}" type="pres">
      <dgm:prSet presAssocID="{015A7B1D-CD6A-4B9C-B018-EFAC4514F760}" presName="sibTrans" presStyleCnt="0"/>
      <dgm:spPr/>
    </dgm:pt>
    <dgm:pt modelId="{CEE8A7A5-D534-4F4B-B1CE-0621A39B0E2C}" type="pres">
      <dgm:prSet presAssocID="{E5AFB4F4-7B2C-4611-BB86-AD9DA583ED82}" presName="node" presStyleLbl="node1" presStyleIdx="4" presStyleCnt="9" custScaleX="128197" custScaleY="98837" custLinFactNeighborX="3896" custLinFactNeighborY="-13047">
        <dgm:presLayoutVars>
          <dgm:bulletEnabled val="1"/>
        </dgm:presLayoutVars>
      </dgm:prSet>
      <dgm:spPr/>
    </dgm:pt>
    <dgm:pt modelId="{B7DDF83F-6D7E-4D1C-AE47-2583D4B00A1F}" type="pres">
      <dgm:prSet presAssocID="{7815B961-B024-4325-8A8B-5EA9459CAD67}" presName="sibTrans" presStyleCnt="0"/>
      <dgm:spPr/>
    </dgm:pt>
    <dgm:pt modelId="{3977E46A-E5BC-48B7-9918-77F722924FBE}" type="pres">
      <dgm:prSet presAssocID="{2B73AABF-BE68-4038-9BE0-E5B86813C921}" presName="node" presStyleLbl="node1" presStyleIdx="5" presStyleCnt="9">
        <dgm:presLayoutVars>
          <dgm:bulletEnabled val="1"/>
        </dgm:presLayoutVars>
      </dgm:prSet>
      <dgm:spPr/>
    </dgm:pt>
    <dgm:pt modelId="{D5D0FB7A-857A-4F25-B5F9-E9930DF4D96E}" type="pres">
      <dgm:prSet presAssocID="{E3FB47DF-3D5B-4BF8-A6D9-C85170836989}" presName="sibTrans" presStyleCnt="0"/>
      <dgm:spPr/>
    </dgm:pt>
    <dgm:pt modelId="{8F645B31-784A-47C5-BBC1-DD4DD0DD3EF4}" type="pres">
      <dgm:prSet presAssocID="{15DF0934-3F89-4E7E-B8F5-3D7075047AEE}" presName="node" presStyleLbl="node1" presStyleIdx="6" presStyleCnt="9">
        <dgm:presLayoutVars>
          <dgm:bulletEnabled val="1"/>
        </dgm:presLayoutVars>
      </dgm:prSet>
      <dgm:spPr/>
    </dgm:pt>
    <dgm:pt modelId="{FD6BA7BF-221A-4B07-8CF0-3C0467F71F9D}" type="pres">
      <dgm:prSet presAssocID="{C23F2964-C640-41EE-86DD-9B009B1801F4}" presName="sibTrans" presStyleCnt="0"/>
      <dgm:spPr/>
    </dgm:pt>
    <dgm:pt modelId="{70E50C5A-5FD4-475E-A33F-73BDA3001A52}" type="pres">
      <dgm:prSet presAssocID="{50A51CB6-0B0C-435B-BA2B-6C21758BD821}" presName="node" presStyleLbl="node1" presStyleIdx="7" presStyleCnt="9">
        <dgm:presLayoutVars>
          <dgm:bulletEnabled val="1"/>
        </dgm:presLayoutVars>
      </dgm:prSet>
      <dgm:spPr/>
    </dgm:pt>
    <dgm:pt modelId="{6EA836BC-36D1-44A8-99F7-4B50D7B4A899}" type="pres">
      <dgm:prSet presAssocID="{213D1079-7546-426D-8FF7-5F7C89B8F4E0}" presName="sibTrans" presStyleCnt="0"/>
      <dgm:spPr/>
    </dgm:pt>
    <dgm:pt modelId="{964B92F8-231E-4A90-AF4D-1F9A785DC1A4}" type="pres">
      <dgm:prSet presAssocID="{2FC1F067-D3FE-42C8-8EAE-5CE5A3221288}" presName="node" presStyleLbl="node1" presStyleIdx="8" presStyleCnt="9">
        <dgm:presLayoutVars>
          <dgm:bulletEnabled val="1"/>
        </dgm:presLayoutVars>
      </dgm:prSet>
      <dgm:spPr/>
    </dgm:pt>
  </dgm:ptLst>
  <dgm:cxnLst>
    <dgm:cxn modelId="{914D9800-AC6E-4C43-8441-DDDB0A253699}" type="presOf" srcId="{AE264F5E-16B4-4108-9DF1-0BA7AB7A176B}" destId="{54299DEB-C15F-4B67-AFB0-8A85B29D3E89}" srcOrd="0" destOrd="0" presId="urn:microsoft.com/office/officeart/2005/8/layout/default#2"/>
    <dgm:cxn modelId="{9155120A-376D-4E2E-9F8D-DBC492F559ED}" srcId="{0EBA44E0-68A1-45A6-94E0-C4F25B1FDB70}" destId="{AE264F5E-16B4-4108-9DF1-0BA7AB7A176B}" srcOrd="2" destOrd="0" parTransId="{EB47C720-53E0-4474-BCDA-5A8967380BC5}" sibTransId="{04BE7907-74F7-4327-81FD-E4147D626D02}"/>
    <dgm:cxn modelId="{A556761D-318C-4EE6-9158-212C903AD403}" type="presOf" srcId="{50A51CB6-0B0C-435B-BA2B-6C21758BD821}" destId="{70E50C5A-5FD4-475E-A33F-73BDA3001A52}" srcOrd="0" destOrd="0" presId="urn:microsoft.com/office/officeart/2005/8/layout/default#2"/>
    <dgm:cxn modelId="{D34B7028-897F-4030-9357-8791C98466DA}" type="presOf" srcId="{8156134D-8F32-42AA-994E-651B743021CC}" destId="{681D9E62-648F-4856-A393-175DA7F21091}" srcOrd="0" destOrd="0" presId="urn:microsoft.com/office/officeart/2005/8/layout/default#2"/>
    <dgm:cxn modelId="{D6F2A838-5422-4721-BE58-14F1C7B5C80E}" type="presOf" srcId="{2FC1F067-D3FE-42C8-8EAE-5CE5A3221288}" destId="{964B92F8-231E-4A90-AF4D-1F9A785DC1A4}" srcOrd="0" destOrd="0" presId="urn:microsoft.com/office/officeart/2005/8/layout/default#2"/>
    <dgm:cxn modelId="{A6C6265C-F340-4066-AA32-935D06C62C1B}" srcId="{0EBA44E0-68A1-45A6-94E0-C4F25B1FDB70}" destId="{2FC1F067-D3FE-42C8-8EAE-5CE5A3221288}" srcOrd="8" destOrd="0" parTransId="{B312591E-571A-4EE4-A7DB-7ADA1C467028}" sibTransId="{9F68C80F-F4B8-4480-B624-1BB368FA6D85}"/>
    <dgm:cxn modelId="{26B8FF5F-B6E1-489B-B324-FEE8FC27C761}" srcId="{0EBA44E0-68A1-45A6-94E0-C4F25B1FDB70}" destId="{8156134D-8F32-42AA-994E-651B743021CC}" srcOrd="3" destOrd="0" parTransId="{10CA8810-BC1C-45E3-B41B-241FE081568E}" sibTransId="{015A7B1D-CD6A-4B9C-B018-EFAC4514F760}"/>
    <dgm:cxn modelId="{84812A47-B62B-4FC9-86C1-D011F2EF585E}" type="presOf" srcId="{D390298B-1BB4-4FDC-86F4-ED035D7F5AE9}" destId="{5B23D5D4-D6DD-4F84-94C2-3A2FAAFB54A1}" srcOrd="0" destOrd="0" presId="urn:microsoft.com/office/officeart/2005/8/layout/default#2"/>
    <dgm:cxn modelId="{939BD749-0341-4E67-BC5F-DAD023DB743F}" type="presOf" srcId="{99106956-6906-4FA8-B3E8-1ACB2D1E9460}" destId="{75FA1DAD-9812-4139-88D0-A53EC63D6646}" srcOrd="0" destOrd="0" presId="urn:microsoft.com/office/officeart/2005/8/layout/default#2"/>
    <dgm:cxn modelId="{588A0E53-9E2C-4E8B-844C-A796F6648AAD}" srcId="{0EBA44E0-68A1-45A6-94E0-C4F25B1FDB70}" destId="{15DF0934-3F89-4E7E-B8F5-3D7075047AEE}" srcOrd="6" destOrd="0" parTransId="{7701F83A-5E40-46A5-8D98-18DD6CAD6F03}" sibTransId="{C23F2964-C640-41EE-86DD-9B009B1801F4}"/>
    <dgm:cxn modelId="{D7013978-5200-49C0-8D74-F369801D41C8}" type="presOf" srcId="{15DF0934-3F89-4E7E-B8F5-3D7075047AEE}" destId="{8F645B31-784A-47C5-BBC1-DD4DD0DD3EF4}" srcOrd="0" destOrd="0" presId="urn:microsoft.com/office/officeart/2005/8/layout/default#2"/>
    <dgm:cxn modelId="{C2DF8159-FCA1-40C3-93E6-BCE7492F9537}" srcId="{0EBA44E0-68A1-45A6-94E0-C4F25B1FDB70}" destId="{D390298B-1BB4-4FDC-86F4-ED035D7F5AE9}" srcOrd="0" destOrd="0" parTransId="{4589F3ED-EB79-473C-B4FE-92D5887D662D}" sibTransId="{5DA73AC2-17FC-469E-85A1-330582005204}"/>
    <dgm:cxn modelId="{FBE4517A-B224-4783-916F-E3629DB1F548}" srcId="{0EBA44E0-68A1-45A6-94E0-C4F25B1FDB70}" destId="{E5AFB4F4-7B2C-4611-BB86-AD9DA583ED82}" srcOrd="4" destOrd="0" parTransId="{DA5B7D16-9544-4A1A-9B8E-3CB21EE4ACF5}" sibTransId="{7815B961-B024-4325-8A8B-5EA9459CAD67}"/>
    <dgm:cxn modelId="{5C773B8A-2125-42D4-A8A8-8E18DCA2D313}" srcId="{0EBA44E0-68A1-45A6-94E0-C4F25B1FDB70}" destId="{99106956-6906-4FA8-B3E8-1ACB2D1E9460}" srcOrd="1" destOrd="0" parTransId="{3B43D068-A54D-4CF3-96B7-DDB04B40AB12}" sibTransId="{31F30983-DF6B-4C90-BED0-E0F5E0C30E21}"/>
    <dgm:cxn modelId="{C4B3E49B-332B-4FA4-B3B6-F2B4E22DC6DC}" srcId="{0EBA44E0-68A1-45A6-94E0-C4F25B1FDB70}" destId="{50A51CB6-0B0C-435B-BA2B-6C21758BD821}" srcOrd="7" destOrd="0" parTransId="{FF913E1A-7CBB-457E-A7B2-7086044E162E}" sibTransId="{213D1079-7546-426D-8FF7-5F7C89B8F4E0}"/>
    <dgm:cxn modelId="{02D3C6B9-4D23-4C4C-8600-372367007176}" type="presOf" srcId="{0EBA44E0-68A1-45A6-94E0-C4F25B1FDB70}" destId="{9FC71EB2-6352-416F-A8E5-19AE28D5D38C}" srcOrd="0" destOrd="0" presId="urn:microsoft.com/office/officeart/2005/8/layout/default#2"/>
    <dgm:cxn modelId="{8E144BC3-D9A0-4D02-89BA-6062FDA5B10B}" type="presOf" srcId="{E5AFB4F4-7B2C-4611-BB86-AD9DA583ED82}" destId="{CEE8A7A5-D534-4F4B-B1CE-0621A39B0E2C}" srcOrd="0" destOrd="0" presId="urn:microsoft.com/office/officeart/2005/8/layout/default#2"/>
    <dgm:cxn modelId="{A3324FCA-8A2C-4D64-ADEA-C647F52EDAE2}" srcId="{0EBA44E0-68A1-45A6-94E0-C4F25B1FDB70}" destId="{2B73AABF-BE68-4038-9BE0-E5B86813C921}" srcOrd="5" destOrd="0" parTransId="{BD351481-FE90-4996-8EE8-E472F4AE163C}" sibTransId="{E3FB47DF-3D5B-4BF8-A6D9-C85170836989}"/>
    <dgm:cxn modelId="{B2CE13DE-C18D-42E7-B5DE-8AE2110B2842}" type="presOf" srcId="{2B73AABF-BE68-4038-9BE0-E5B86813C921}" destId="{3977E46A-E5BC-48B7-9918-77F722924FBE}" srcOrd="0" destOrd="0" presId="urn:microsoft.com/office/officeart/2005/8/layout/default#2"/>
    <dgm:cxn modelId="{6C18EAAF-0A46-46E4-942D-9AE05A0665EA}" type="presParOf" srcId="{9FC71EB2-6352-416F-A8E5-19AE28D5D38C}" destId="{5B23D5D4-D6DD-4F84-94C2-3A2FAAFB54A1}" srcOrd="0" destOrd="0" presId="urn:microsoft.com/office/officeart/2005/8/layout/default#2"/>
    <dgm:cxn modelId="{F3739C90-DCCC-490D-96F5-A7D8459E0E63}" type="presParOf" srcId="{9FC71EB2-6352-416F-A8E5-19AE28D5D38C}" destId="{BFEA5BFD-4764-4C54-95DB-1EB4506A2431}" srcOrd="1" destOrd="0" presId="urn:microsoft.com/office/officeart/2005/8/layout/default#2"/>
    <dgm:cxn modelId="{91613602-7C5C-4FC8-A9D8-E82088DFEF08}" type="presParOf" srcId="{9FC71EB2-6352-416F-A8E5-19AE28D5D38C}" destId="{75FA1DAD-9812-4139-88D0-A53EC63D6646}" srcOrd="2" destOrd="0" presId="urn:microsoft.com/office/officeart/2005/8/layout/default#2"/>
    <dgm:cxn modelId="{72C284CE-425B-4482-983B-7302A0E95C75}" type="presParOf" srcId="{9FC71EB2-6352-416F-A8E5-19AE28D5D38C}" destId="{C6B21BA0-712D-4D49-8534-6A06ECDB6EE8}" srcOrd="3" destOrd="0" presId="urn:microsoft.com/office/officeart/2005/8/layout/default#2"/>
    <dgm:cxn modelId="{339B28E9-4631-450C-B7D1-5ED39D524EC5}" type="presParOf" srcId="{9FC71EB2-6352-416F-A8E5-19AE28D5D38C}" destId="{54299DEB-C15F-4B67-AFB0-8A85B29D3E89}" srcOrd="4" destOrd="0" presId="urn:microsoft.com/office/officeart/2005/8/layout/default#2"/>
    <dgm:cxn modelId="{2E2FDF60-FC32-4A48-BDA9-1AFD5F2C2968}" type="presParOf" srcId="{9FC71EB2-6352-416F-A8E5-19AE28D5D38C}" destId="{0208EF8C-F5E7-47BD-BD3F-72EC03F4DBD1}" srcOrd="5" destOrd="0" presId="urn:microsoft.com/office/officeart/2005/8/layout/default#2"/>
    <dgm:cxn modelId="{32F8C3A3-11D8-42C6-960E-F515975E6043}" type="presParOf" srcId="{9FC71EB2-6352-416F-A8E5-19AE28D5D38C}" destId="{681D9E62-648F-4856-A393-175DA7F21091}" srcOrd="6" destOrd="0" presId="urn:microsoft.com/office/officeart/2005/8/layout/default#2"/>
    <dgm:cxn modelId="{EACAF3D0-9354-42C2-ACFC-84DF881131EB}" type="presParOf" srcId="{9FC71EB2-6352-416F-A8E5-19AE28D5D38C}" destId="{B5534C66-7763-44DD-8658-03FD24CB90FA}" srcOrd="7" destOrd="0" presId="urn:microsoft.com/office/officeart/2005/8/layout/default#2"/>
    <dgm:cxn modelId="{AAACA624-C0E0-4105-9F63-E6A76FFCE987}" type="presParOf" srcId="{9FC71EB2-6352-416F-A8E5-19AE28D5D38C}" destId="{CEE8A7A5-D534-4F4B-B1CE-0621A39B0E2C}" srcOrd="8" destOrd="0" presId="urn:microsoft.com/office/officeart/2005/8/layout/default#2"/>
    <dgm:cxn modelId="{4CBE5B2C-362B-41CC-9ACD-34BD92F546A5}" type="presParOf" srcId="{9FC71EB2-6352-416F-A8E5-19AE28D5D38C}" destId="{B7DDF83F-6D7E-4D1C-AE47-2583D4B00A1F}" srcOrd="9" destOrd="0" presId="urn:microsoft.com/office/officeart/2005/8/layout/default#2"/>
    <dgm:cxn modelId="{702B89C7-82B6-4089-9B8A-9A7630B4352C}" type="presParOf" srcId="{9FC71EB2-6352-416F-A8E5-19AE28D5D38C}" destId="{3977E46A-E5BC-48B7-9918-77F722924FBE}" srcOrd="10" destOrd="0" presId="urn:microsoft.com/office/officeart/2005/8/layout/default#2"/>
    <dgm:cxn modelId="{8B4D6BB3-2650-4E6D-8E6E-B3EC653D8DAD}" type="presParOf" srcId="{9FC71EB2-6352-416F-A8E5-19AE28D5D38C}" destId="{D5D0FB7A-857A-4F25-B5F9-E9930DF4D96E}" srcOrd="11" destOrd="0" presId="urn:microsoft.com/office/officeart/2005/8/layout/default#2"/>
    <dgm:cxn modelId="{1EFD6D10-DE3D-4AA0-AB5A-E9556368D363}" type="presParOf" srcId="{9FC71EB2-6352-416F-A8E5-19AE28D5D38C}" destId="{8F645B31-784A-47C5-BBC1-DD4DD0DD3EF4}" srcOrd="12" destOrd="0" presId="urn:microsoft.com/office/officeart/2005/8/layout/default#2"/>
    <dgm:cxn modelId="{0388D265-DA1F-4F77-A82F-512F495D7DA8}" type="presParOf" srcId="{9FC71EB2-6352-416F-A8E5-19AE28D5D38C}" destId="{FD6BA7BF-221A-4B07-8CF0-3C0467F71F9D}" srcOrd="13" destOrd="0" presId="urn:microsoft.com/office/officeart/2005/8/layout/default#2"/>
    <dgm:cxn modelId="{95C5A8D5-D96F-453A-9AE1-5A154ED578EC}" type="presParOf" srcId="{9FC71EB2-6352-416F-A8E5-19AE28D5D38C}" destId="{70E50C5A-5FD4-475E-A33F-73BDA3001A52}" srcOrd="14" destOrd="0" presId="urn:microsoft.com/office/officeart/2005/8/layout/default#2"/>
    <dgm:cxn modelId="{887207CC-4E8B-4173-A88D-D1C4188D3375}" type="presParOf" srcId="{9FC71EB2-6352-416F-A8E5-19AE28D5D38C}" destId="{6EA836BC-36D1-44A8-99F7-4B50D7B4A899}" srcOrd="15" destOrd="0" presId="urn:microsoft.com/office/officeart/2005/8/layout/default#2"/>
    <dgm:cxn modelId="{B6DB338C-FD42-4476-905E-09ECE9AB3240}" type="presParOf" srcId="{9FC71EB2-6352-416F-A8E5-19AE28D5D38C}" destId="{964B92F8-231E-4A90-AF4D-1F9A785DC1A4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36635-B423-4A64-95ED-5D7E6559C768}" type="doc">
      <dgm:prSet loTypeId="urn:microsoft.com/office/officeart/2005/8/layout/radial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43C8D92-52C9-45A1-8C12-E067666C4A90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Deep silence in internet</a:t>
          </a:r>
          <a:endParaRPr lang="bg-BG" sz="16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5517FB61-EC67-471C-A89A-FB7ED39B5EF5}" type="parTrans" cxnId="{1A47AD3E-9ECF-4072-B923-710461B45548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19D0A45-11BB-4497-A034-C6B5093CEAB8}" type="sibTrans" cxnId="{1A47AD3E-9ECF-4072-B923-710461B45548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4E6BEA36-6010-474B-A4F0-9CCF0498863F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Online </a:t>
          </a:r>
          <a:r>
            <a:rPr lang="en-US" sz="1400" b="1" dirty="0">
              <a:solidFill>
                <a:schemeClr val="bg1">
                  <a:lumMod val="85000"/>
                  <a:lumOff val="15000"/>
                </a:schemeClr>
              </a:solidFill>
            </a:rPr>
            <a:t>commerce</a:t>
          </a:r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 is forbidden</a:t>
          </a:r>
          <a:endParaRPr lang="bg-BG" sz="16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29974DE5-AFD5-43D3-B131-68E62C2C939E}" type="parTrans" cxnId="{3A9BF1BE-92DE-4E8A-A2A2-142B9F3C3CBD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ABF35618-7FAD-4DE6-AE0C-CCA80D4CF295}" type="sibTrans" cxnId="{3A9BF1BE-92DE-4E8A-A2A2-142B9F3C3CBD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35AD554-D17C-4709-B73C-DD38948DFA22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No</a:t>
          </a:r>
          <a:r>
            <a:rPr lang="en-US" sz="1600" b="1" baseline="0" dirty="0">
              <a:solidFill>
                <a:schemeClr val="bg1">
                  <a:lumMod val="85000"/>
                  <a:lumOff val="15000"/>
                </a:schemeClr>
              </a:solidFill>
            </a:rPr>
            <a:t> spam</a:t>
          </a:r>
          <a:endParaRPr lang="bg-BG" sz="16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DEF5445-919D-4B2F-A104-5EB079882A30}" type="parTrans" cxnId="{A3848FBD-A177-4F7B-8913-E34AD6438FEF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6AB203D-CEE6-423C-AA14-3A78E763F5F8}" type="sibTrans" cxnId="{A3848FBD-A177-4F7B-8913-E34AD6438FEF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0A3CBD6B-90FD-443C-A1F9-C1B9FBEC5BEB}">
      <dgm:prSet custT="1"/>
      <dgm:spPr/>
      <dgm:t>
        <a:bodyPr/>
        <a:lstStyle/>
        <a:p>
          <a:pPr rtl="0"/>
          <a:r>
            <a:rPr lang="en-US" sz="1400" b="1" dirty="0">
              <a:solidFill>
                <a:schemeClr val="bg1">
                  <a:lumMod val="85000"/>
                  <a:lumOff val="15000"/>
                </a:schemeClr>
              </a:solidFill>
            </a:rPr>
            <a:t>No internet violation of copyright law</a:t>
          </a:r>
          <a:endParaRPr lang="bg-BG" sz="1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0AD5871D-517E-4278-A602-7598777281C2}" type="parTrans" cxnId="{E5046F65-DA04-48C3-80C9-D1BE87F6C98D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9F2F7900-EF1A-4707-AEAD-3A35C20CE3D6}" type="sibTrans" cxnId="{E5046F65-DA04-48C3-80C9-D1BE87F6C98D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9800BC01-8838-482B-A24E-5868E0DAE129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No abuse</a:t>
          </a:r>
          <a:endParaRPr lang="bg-BG" sz="16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41D9FB44-AC1B-4F1A-B29D-AF410968BE74}" type="parTrans" cxnId="{DA31E68D-22DD-411E-9683-73D3A73B7A76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0427BBE8-8EDE-478E-99F5-7DE5A474B4D4}" type="sibTrans" cxnId="{DA31E68D-22DD-411E-9683-73D3A73B7A76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D3EB25F6-22F7-46C6-A787-FD3012F92C89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No identity theft</a:t>
          </a:r>
          <a:endParaRPr lang="bg-BG" sz="16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4510A9A2-443B-47BE-A9B3-5D32B2FACD84}" type="parTrans" cxnId="{F064D69B-448A-4DB3-8B30-AD24533A97FE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92B35CA-F250-4D12-8F6B-43E924D4E068}" type="sibTrans" cxnId="{F064D69B-448A-4DB3-8B30-AD24533A97FE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195AD2CE-BE4E-4593-8273-C465E5B32680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No consumer scams</a:t>
          </a:r>
          <a:endParaRPr lang="bg-BG" sz="16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9D50FDA8-6239-475D-8B5A-D22AE7F61343}" type="parTrans" cxnId="{1821B419-E112-4A43-9DB6-B674403DE96D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ACE4545-C1DD-4514-A6E6-721FDD2B7D7D}" type="sibTrans" cxnId="{1821B419-E112-4A43-9DB6-B674403DE96D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1F3E76BD-86A0-4E29-83EA-54C1AECC080F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No</a:t>
          </a:r>
          <a:r>
            <a:rPr lang="en-US" sz="1600" b="1" baseline="0" dirty="0">
              <a:solidFill>
                <a:schemeClr val="bg1">
                  <a:lumMod val="85000"/>
                  <a:lumOff val="15000"/>
                </a:schemeClr>
              </a:solidFill>
            </a:rPr>
            <a:t> data collection</a:t>
          </a:r>
          <a:endParaRPr lang="bg-BG" sz="16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D3D482B4-913C-455E-A442-1088C51C7171}" type="parTrans" cxnId="{58E8A432-E6E5-48FD-AD30-F2CD11E61091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7874EEE0-E76A-468C-9640-B564DC3E1DC6}" type="sibTrans" cxnId="{58E8A432-E6E5-48FD-AD30-F2CD11E61091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26C90CAB-95B6-41F5-8544-AC455F9696F2}">
      <dgm:prSet custT="1"/>
      <dgm:spPr/>
      <dgm:t>
        <a:bodyPr/>
        <a:lstStyle/>
        <a:p>
          <a:pPr rtl="0"/>
          <a:r>
            <a:rPr lang="en-US" sz="1600" b="1" dirty="0">
              <a:solidFill>
                <a:schemeClr val="bg1">
                  <a:lumMod val="85000"/>
                  <a:lumOff val="15000"/>
                </a:schemeClr>
              </a:solidFill>
            </a:rPr>
            <a:t>No disputes over domain names</a:t>
          </a:r>
          <a:endParaRPr lang="bg-BG" sz="16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4B731228-9711-4240-BF57-AEF792C54B18}" type="parTrans" cxnId="{0C3CF50B-385B-4F77-A592-8827E7B76B64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51D83B32-3DA9-4407-B7CC-B0F6091C82EB}" type="sibTrans" cxnId="{0C3CF50B-385B-4F77-A592-8827E7B76B64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3D30F066-A8F6-466D-BD46-857A4C35A7BD}">
      <dgm:prSet custT="1"/>
      <dgm:spPr/>
      <dgm:t>
        <a:bodyPr/>
        <a:lstStyle/>
        <a:p>
          <a:pPr rtl="0"/>
          <a:r>
            <a:rPr lang="en-US" sz="1400" b="1" dirty="0">
              <a:solidFill>
                <a:schemeClr val="bg1">
                  <a:lumMod val="85000"/>
                  <a:lumOff val="15000"/>
                </a:schemeClr>
              </a:solidFill>
            </a:rPr>
            <a:t>May be some pornography</a:t>
          </a:r>
          <a:endParaRPr lang="bg-BG" sz="1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A9192C05-2F73-4C0D-84DB-DFABDC99CB58}" type="parTrans" cxnId="{38D04AA4-E38D-4128-BD29-C614831A3CC1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BE18F51-1717-458B-919A-B8192E37BF1E}" type="sibTrans" cxnId="{38D04AA4-E38D-4128-BD29-C614831A3CC1}">
      <dgm:prSet/>
      <dgm:spPr/>
      <dgm:t>
        <a:bodyPr/>
        <a:lstStyle/>
        <a:p>
          <a:endParaRPr lang="bg-BG" sz="1600" b="1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F0D0192A-A717-4B88-B314-A45A073FCACD}" type="pres">
      <dgm:prSet presAssocID="{D2D36635-B423-4A64-95ED-5D7E6559C768}" presName="composite" presStyleCnt="0">
        <dgm:presLayoutVars>
          <dgm:chMax val="1"/>
          <dgm:dir/>
          <dgm:resizeHandles val="exact"/>
        </dgm:presLayoutVars>
      </dgm:prSet>
      <dgm:spPr/>
    </dgm:pt>
    <dgm:pt modelId="{D7E4B247-F09A-47BF-B934-115455691AFA}" type="pres">
      <dgm:prSet presAssocID="{D2D36635-B423-4A64-95ED-5D7E6559C768}" presName="radial" presStyleCnt="0">
        <dgm:presLayoutVars>
          <dgm:animLvl val="ctr"/>
        </dgm:presLayoutVars>
      </dgm:prSet>
      <dgm:spPr/>
    </dgm:pt>
    <dgm:pt modelId="{085C70A1-B6E7-40B4-A309-A46526AC795C}" type="pres">
      <dgm:prSet presAssocID="{E43C8D92-52C9-45A1-8C12-E067666C4A90}" presName="centerShape" presStyleLbl="vennNode1" presStyleIdx="0" presStyleCnt="10"/>
      <dgm:spPr/>
    </dgm:pt>
    <dgm:pt modelId="{AFE99B72-C9D2-41CD-895F-B4BF76C1582B}" type="pres">
      <dgm:prSet presAssocID="{4E6BEA36-6010-474B-A4F0-9CCF0498863F}" presName="node" presStyleLbl="vennNode1" presStyleIdx="1" presStyleCnt="10" custScaleX="110932" custRadScaleRad="102625" custRadScaleInc="44">
        <dgm:presLayoutVars>
          <dgm:bulletEnabled val="1"/>
        </dgm:presLayoutVars>
      </dgm:prSet>
      <dgm:spPr/>
    </dgm:pt>
    <dgm:pt modelId="{4B6AAE1F-5AAB-42B4-8CB4-8BAE645552C1}" type="pres">
      <dgm:prSet presAssocID="{E35AD554-D17C-4709-B73C-DD38948DFA22}" presName="node" presStyleLbl="vennNode1" presStyleIdx="2" presStyleCnt="10">
        <dgm:presLayoutVars>
          <dgm:bulletEnabled val="1"/>
        </dgm:presLayoutVars>
      </dgm:prSet>
      <dgm:spPr/>
    </dgm:pt>
    <dgm:pt modelId="{C286089B-7088-4172-A3C6-95AA43A1F154}" type="pres">
      <dgm:prSet presAssocID="{0A3CBD6B-90FD-443C-A1F9-C1B9FBEC5BEB}" presName="node" presStyleLbl="vennNode1" presStyleIdx="3" presStyleCnt="10">
        <dgm:presLayoutVars>
          <dgm:bulletEnabled val="1"/>
        </dgm:presLayoutVars>
      </dgm:prSet>
      <dgm:spPr/>
    </dgm:pt>
    <dgm:pt modelId="{5AB2C630-0814-484F-A3B2-F0CB61C4C5AA}" type="pres">
      <dgm:prSet presAssocID="{9800BC01-8838-482B-A24E-5868E0DAE129}" presName="node" presStyleLbl="vennNode1" presStyleIdx="4" presStyleCnt="10">
        <dgm:presLayoutVars>
          <dgm:bulletEnabled val="1"/>
        </dgm:presLayoutVars>
      </dgm:prSet>
      <dgm:spPr/>
    </dgm:pt>
    <dgm:pt modelId="{C310ED4C-A4B8-43F9-87AF-4841EA20D15D}" type="pres">
      <dgm:prSet presAssocID="{D3EB25F6-22F7-46C6-A787-FD3012F92C89}" presName="node" presStyleLbl="vennNode1" presStyleIdx="5" presStyleCnt="10">
        <dgm:presLayoutVars>
          <dgm:bulletEnabled val="1"/>
        </dgm:presLayoutVars>
      </dgm:prSet>
      <dgm:spPr/>
    </dgm:pt>
    <dgm:pt modelId="{7C651EDF-59EF-4F49-825D-53027B712068}" type="pres">
      <dgm:prSet presAssocID="{195AD2CE-BE4E-4593-8273-C465E5B32680}" presName="node" presStyleLbl="vennNode1" presStyleIdx="6" presStyleCnt="10">
        <dgm:presLayoutVars>
          <dgm:bulletEnabled val="1"/>
        </dgm:presLayoutVars>
      </dgm:prSet>
      <dgm:spPr/>
    </dgm:pt>
    <dgm:pt modelId="{4A6D916A-6A13-47A9-B46A-8223BBE5EA91}" type="pres">
      <dgm:prSet presAssocID="{1F3E76BD-86A0-4E29-83EA-54C1AECC080F}" presName="node" presStyleLbl="vennNode1" presStyleIdx="7" presStyleCnt="10">
        <dgm:presLayoutVars>
          <dgm:bulletEnabled val="1"/>
        </dgm:presLayoutVars>
      </dgm:prSet>
      <dgm:spPr/>
    </dgm:pt>
    <dgm:pt modelId="{225B4D2A-74C4-4BDA-9BEE-9904FFA4E08E}" type="pres">
      <dgm:prSet presAssocID="{26C90CAB-95B6-41F5-8544-AC455F9696F2}" presName="node" presStyleLbl="vennNode1" presStyleIdx="8" presStyleCnt="10">
        <dgm:presLayoutVars>
          <dgm:bulletEnabled val="1"/>
        </dgm:presLayoutVars>
      </dgm:prSet>
      <dgm:spPr/>
    </dgm:pt>
    <dgm:pt modelId="{218713D9-2B03-4384-8517-B3F65F59B272}" type="pres">
      <dgm:prSet presAssocID="{3D30F066-A8F6-466D-BD46-857A4C35A7BD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7F568804-7E41-4613-8C49-EA3599386DA4}" type="presOf" srcId="{D2D36635-B423-4A64-95ED-5D7E6559C768}" destId="{F0D0192A-A717-4B88-B314-A45A073FCACD}" srcOrd="0" destOrd="0" presId="urn:microsoft.com/office/officeart/2005/8/layout/radial3"/>
    <dgm:cxn modelId="{0C3CF50B-385B-4F77-A592-8827E7B76B64}" srcId="{E43C8D92-52C9-45A1-8C12-E067666C4A90}" destId="{26C90CAB-95B6-41F5-8544-AC455F9696F2}" srcOrd="7" destOrd="0" parTransId="{4B731228-9711-4240-BF57-AEF792C54B18}" sibTransId="{51D83B32-3DA9-4407-B7CC-B0F6091C82EB}"/>
    <dgm:cxn modelId="{1821B419-E112-4A43-9DB6-B674403DE96D}" srcId="{E43C8D92-52C9-45A1-8C12-E067666C4A90}" destId="{195AD2CE-BE4E-4593-8273-C465E5B32680}" srcOrd="5" destOrd="0" parTransId="{9D50FDA8-6239-475D-8B5A-D22AE7F61343}" sibTransId="{3ACE4545-C1DD-4514-A6E6-721FDD2B7D7D}"/>
    <dgm:cxn modelId="{09624F1B-BAAD-433C-A246-2E1B90060581}" type="presOf" srcId="{26C90CAB-95B6-41F5-8544-AC455F9696F2}" destId="{225B4D2A-74C4-4BDA-9BEE-9904FFA4E08E}" srcOrd="0" destOrd="0" presId="urn:microsoft.com/office/officeart/2005/8/layout/radial3"/>
    <dgm:cxn modelId="{4496DD1C-9196-4DEC-A807-C71D2B2CB63B}" type="presOf" srcId="{4E6BEA36-6010-474B-A4F0-9CCF0498863F}" destId="{AFE99B72-C9D2-41CD-895F-B4BF76C1582B}" srcOrd="0" destOrd="0" presId="urn:microsoft.com/office/officeart/2005/8/layout/radial3"/>
    <dgm:cxn modelId="{58E8A432-E6E5-48FD-AD30-F2CD11E61091}" srcId="{E43C8D92-52C9-45A1-8C12-E067666C4A90}" destId="{1F3E76BD-86A0-4E29-83EA-54C1AECC080F}" srcOrd="6" destOrd="0" parTransId="{D3D482B4-913C-455E-A442-1088C51C7171}" sibTransId="{7874EEE0-E76A-468C-9640-B564DC3E1DC6}"/>
    <dgm:cxn modelId="{0FBE0B3C-84FE-4230-9ECF-CFFB99279A5F}" type="presOf" srcId="{E43C8D92-52C9-45A1-8C12-E067666C4A90}" destId="{085C70A1-B6E7-40B4-A309-A46526AC795C}" srcOrd="0" destOrd="0" presId="urn:microsoft.com/office/officeart/2005/8/layout/radial3"/>
    <dgm:cxn modelId="{1A47AD3E-9ECF-4072-B923-710461B45548}" srcId="{D2D36635-B423-4A64-95ED-5D7E6559C768}" destId="{E43C8D92-52C9-45A1-8C12-E067666C4A90}" srcOrd="0" destOrd="0" parTransId="{5517FB61-EC67-471C-A89A-FB7ED39B5EF5}" sibTransId="{E19D0A45-11BB-4497-A034-C6B5093CEAB8}"/>
    <dgm:cxn modelId="{E5046F65-DA04-48C3-80C9-D1BE87F6C98D}" srcId="{E43C8D92-52C9-45A1-8C12-E067666C4A90}" destId="{0A3CBD6B-90FD-443C-A1F9-C1B9FBEC5BEB}" srcOrd="2" destOrd="0" parTransId="{0AD5871D-517E-4278-A602-7598777281C2}" sibTransId="{9F2F7900-EF1A-4707-AEAD-3A35C20CE3D6}"/>
    <dgm:cxn modelId="{980E9F47-C155-4E3A-9195-31CB72ED7E7B}" type="presOf" srcId="{3D30F066-A8F6-466D-BD46-857A4C35A7BD}" destId="{218713D9-2B03-4384-8517-B3F65F59B272}" srcOrd="0" destOrd="0" presId="urn:microsoft.com/office/officeart/2005/8/layout/radial3"/>
    <dgm:cxn modelId="{27234158-6FE7-43CF-B790-F6C6809CBB88}" type="presOf" srcId="{195AD2CE-BE4E-4593-8273-C465E5B32680}" destId="{7C651EDF-59EF-4F49-825D-53027B712068}" srcOrd="0" destOrd="0" presId="urn:microsoft.com/office/officeart/2005/8/layout/radial3"/>
    <dgm:cxn modelId="{DA31E68D-22DD-411E-9683-73D3A73B7A76}" srcId="{E43C8D92-52C9-45A1-8C12-E067666C4A90}" destId="{9800BC01-8838-482B-A24E-5868E0DAE129}" srcOrd="3" destOrd="0" parTransId="{41D9FB44-AC1B-4F1A-B29D-AF410968BE74}" sibTransId="{0427BBE8-8EDE-478E-99F5-7DE5A474B4D4}"/>
    <dgm:cxn modelId="{603A578E-E49F-4E7E-849A-B46AD9F9DC4A}" type="presOf" srcId="{9800BC01-8838-482B-A24E-5868E0DAE129}" destId="{5AB2C630-0814-484F-A3B2-F0CB61C4C5AA}" srcOrd="0" destOrd="0" presId="urn:microsoft.com/office/officeart/2005/8/layout/radial3"/>
    <dgm:cxn modelId="{F064D69B-448A-4DB3-8B30-AD24533A97FE}" srcId="{E43C8D92-52C9-45A1-8C12-E067666C4A90}" destId="{D3EB25F6-22F7-46C6-A787-FD3012F92C89}" srcOrd="4" destOrd="0" parTransId="{4510A9A2-443B-47BE-A9B3-5D32B2FACD84}" sibTransId="{692B35CA-F250-4D12-8F6B-43E924D4E068}"/>
    <dgm:cxn modelId="{38D04AA4-E38D-4128-BD29-C614831A3CC1}" srcId="{E43C8D92-52C9-45A1-8C12-E067666C4A90}" destId="{3D30F066-A8F6-466D-BD46-857A4C35A7BD}" srcOrd="8" destOrd="0" parTransId="{A9192C05-2F73-4C0D-84DB-DFABDC99CB58}" sibTransId="{EBE18F51-1717-458B-919A-B8192E37BF1E}"/>
    <dgm:cxn modelId="{53746FA5-DCCF-45FF-9533-D08454986B0A}" type="presOf" srcId="{1F3E76BD-86A0-4E29-83EA-54C1AECC080F}" destId="{4A6D916A-6A13-47A9-B46A-8223BBE5EA91}" srcOrd="0" destOrd="0" presId="urn:microsoft.com/office/officeart/2005/8/layout/radial3"/>
    <dgm:cxn modelId="{0E4417AB-9E38-41C6-876C-77EFB068C12D}" type="presOf" srcId="{0A3CBD6B-90FD-443C-A1F9-C1B9FBEC5BEB}" destId="{C286089B-7088-4172-A3C6-95AA43A1F154}" srcOrd="0" destOrd="0" presId="urn:microsoft.com/office/officeart/2005/8/layout/radial3"/>
    <dgm:cxn modelId="{26632FB2-3339-425C-95F0-322B5D3308A0}" type="presOf" srcId="{E35AD554-D17C-4709-B73C-DD38948DFA22}" destId="{4B6AAE1F-5AAB-42B4-8CB4-8BAE645552C1}" srcOrd="0" destOrd="0" presId="urn:microsoft.com/office/officeart/2005/8/layout/radial3"/>
    <dgm:cxn modelId="{A3848FBD-A177-4F7B-8913-E34AD6438FEF}" srcId="{E43C8D92-52C9-45A1-8C12-E067666C4A90}" destId="{E35AD554-D17C-4709-B73C-DD38948DFA22}" srcOrd="1" destOrd="0" parTransId="{6DEF5445-919D-4B2F-A104-5EB079882A30}" sibTransId="{E6AB203D-CEE6-423C-AA14-3A78E763F5F8}"/>
    <dgm:cxn modelId="{3A9BF1BE-92DE-4E8A-A2A2-142B9F3C3CBD}" srcId="{E43C8D92-52C9-45A1-8C12-E067666C4A90}" destId="{4E6BEA36-6010-474B-A4F0-9CCF0498863F}" srcOrd="0" destOrd="0" parTransId="{29974DE5-AFD5-43D3-B131-68E62C2C939E}" sibTransId="{ABF35618-7FAD-4DE6-AE0C-CCA80D4CF295}"/>
    <dgm:cxn modelId="{69FB80CF-6AC1-409D-B1DE-601C4E605336}" type="presOf" srcId="{D3EB25F6-22F7-46C6-A787-FD3012F92C89}" destId="{C310ED4C-A4B8-43F9-87AF-4841EA20D15D}" srcOrd="0" destOrd="0" presId="urn:microsoft.com/office/officeart/2005/8/layout/radial3"/>
    <dgm:cxn modelId="{EAD3C9EE-100A-47C6-9A86-07B8AFF9C3EA}" type="presParOf" srcId="{F0D0192A-A717-4B88-B314-A45A073FCACD}" destId="{D7E4B247-F09A-47BF-B934-115455691AFA}" srcOrd="0" destOrd="0" presId="urn:microsoft.com/office/officeart/2005/8/layout/radial3"/>
    <dgm:cxn modelId="{1FC7BE42-5D4E-4E4A-9A69-FB5C8558A18E}" type="presParOf" srcId="{D7E4B247-F09A-47BF-B934-115455691AFA}" destId="{085C70A1-B6E7-40B4-A309-A46526AC795C}" srcOrd="0" destOrd="0" presId="urn:microsoft.com/office/officeart/2005/8/layout/radial3"/>
    <dgm:cxn modelId="{353245A2-D074-454B-BF4A-46CC26B45EF9}" type="presParOf" srcId="{D7E4B247-F09A-47BF-B934-115455691AFA}" destId="{AFE99B72-C9D2-41CD-895F-B4BF76C1582B}" srcOrd="1" destOrd="0" presId="urn:microsoft.com/office/officeart/2005/8/layout/radial3"/>
    <dgm:cxn modelId="{487D9DE0-127C-40DC-B812-680887AAE276}" type="presParOf" srcId="{D7E4B247-F09A-47BF-B934-115455691AFA}" destId="{4B6AAE1F-5AAB-42B4-8CB4-8BAE645552C1}" srcOrd="2" destOrd="0" presId="urn:microsoft.com/office/officeart/2005/8/layout/radial3"/>
    <dgm:cxn modelId="{8A499458-B967-4D85-BFF3-14573540D675}" type="presParOf" srcId="{D7E4B247-F09A-47BF-B934-115455691AFA}" destId="{C286089B-7088-4172-A3C6-95AA43A1F154}" srcOrd="3" destOrd="0" presId="urn:microsoft.com/office/officeart/2005/8/layout/radial3"/>
    <dgm:cxn modelId="{C4A516FA-62DE-45EF-A03B-06B4B3531072}" type="presParOf" srcId="{D7E4B247-F09A-47BF-B934-115455691AFA}" destId="{5AB2C630-0814-484F-A3B2-F0CB61C4C5AA}" srcOrd="4" destOrd="0" presId="urn:microsoft.com/office/officeart/2005/8/layout/radial3"/>
    <dgm:cxn modelId="{37FDF018-DA42-4C0D-8BEA-3517E8BA7279}" type="presParOf" srcId="{D7E4B247-F09A-47BF-B934-115455691AFA}" destId="{C310ED4C-A4B8-43F9-87AF-4841EA20D15D}" srcOrd="5" destOrd="0" presId="urn:microsoft.com/office/officeart/2005/8/layout/radial3"/>
    <dgm:cxn modelId="{A9918B77-661C-4EEF-8D7F-20BB0751BDEF}" type="presParOf" srcId="{D7E4B247-F09A-47BF-B934-115455691AFA}" destId="{7C651EDF-59EF-4F49-825D-53027B712068}" srcOrd="6" destOrd="0" presId="urn:microsoft.com/office/officeart/2005/8/layout/radial3"/>
    <dgm:cxn modelId="{5597EB91-CF0F-4E01-9707-55F53632BDB0}" type="presParOf" srcId="{D7E4B247-F09A-47BF-B934-115455691AFA}" destId="{4A6D916A-6A13-47A9-B46A-8223BBE5EA91}" srcOrd="7" destOrd="0" presId="urn:microsoft.com/office/officeart/2005/8/layout/radial3"/>
    <dgm:cxn modelId="{D862DB1F-F3D6-4566-97C6-0AF3AE1E6244}" type="presParOf" srcId="{D7E4B247-F09A-47BF-B934-115455691AFA}" destId="{225B4D2A-74C4-4BDA-9BEE-9904FFA4E08E}" srcOrd="8" destOrd="0" presId="urn:microsoft.com/office/officeart/2005/8/layout/radial3"/>
    <dgm:cxn modelId="{3B4B807B-402C-4968-81DE-9BE13FBCEC94}" type="presParOf" srcId="{D7E4B247-F09A-47BF-B934-115455691AFA}" destId="{218713D9-2B03-4384-8517-B3F65F59B272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F4AE7B-3CE4-44E9-A05B-6C74110C30A5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EDFADDE-AE97-4124-BDA2-B896D4F9DA40}">
      <dgm:prSet/>
      <dgm:spPr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5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 the world of ADR</a:t>
          </a:r>
          <a:br>
            <a: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1980-1995</a:t>
          </a:r>
        </a:p>
      </dgm:t>
    </dgm:pt>
    <dgm:pt modelId="{C5B299C4-1E06-4EA1-927E-5B966A02A035}" type="parTrans" cxnId="{9BFDA8AC-1BE5-4B26-B1DE-570ACEDB2D4F}">
      <dgm:prSet/>
      <dgm:spPr/>
      <dgm:t>
        <a:bodyPr/>
        <a:lstStyle/>
        <a:p>
          <a:endParaRPr lang="bg-BG"/>
        </a:p>
      </dgm:t>
    </dgm:pt>
    <dgm:pt modelId="{89670EB8-7DD0-418D-A1E2-A59CE69AE0F6}" type="sibTrans" cxnId="{9BFDA8AC-1BE5-4B26-B1DE-570ACEDB2D4F}">
      <dgm:prSet/>
      <dgm:spPr/>
      <dgm:t>
        <a:bodyPr/>
        <a:lstStyle/>
        <a:p>
          <a:endParaRPr lang="bg-BG"/>
        </a:p>
      </dgm:t>
    </dgm:pt>
    <dgm:pt modelId="{2399A401-854F-40AC-AE67-8A666292EC18}" type="pres">
      <dgm:prSet presAssocID="{27F4AE7B-3CE4-44E9-A05B-6C74110C30A5}" presName="linear" presStyleCnt="0">
        <dgm:presLayoutVars>
          <dgm:animLvl val="lvl"/>
          <dgm:resizeHandles val="exact"/>
        </dgm:presLayoutVars>
      </dgm:prSet>
      <dgm:spPr/>
    </dgm:pt>
    <dgm:pt modelId="{0793A345-6A55-4563-BD8A-AAD7D692A794}" type="pres">
      <dgm:prSet presAssocID="{6EDFADDE-AE97-4124-BDA2-B896D4F9DA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776A67-A6F8-460C-A332-B206E851602F}" type="presOf" srcId="{6EDFADDE-AE97-4124-BDA2-B896D4F9DA40}" destId="{0793A345-6A55-4563-BD8A-AAD7D692A794}" srcOrd="0" destOrd="0" presId="urn:microsoft.com/office/officeart/2005/8/layout/vList2"/>
    <dgm:cxn modelId="{D4A7C694-6561-4F1B-AE66-5DFF9A97D4DE}" type="presOf" srcId="{27F4AE7B-3CE4-44E9-A05B-6C74110C30A5}" destId="{2399A401-854F-40AC-AE67-8A666292EC18}" srcOrd="0" destOrd="0" presId="urn:microsoft.com/office/officeart/2005/8/layout/vList2"/>
    <dgm:cxn modelId="{9BFDA8AC-1BE5-4B26-B1DE-570ACEDB2D4F}" srcId="{27F4AE7B-3CE4-44E9-A05B-6C74110C30A5}" destId="{6EDFADDE-AE97-4124-BDA2-B896D4F9DA40}" srcOrd="0" destOrd="0" parTransId="{C5B299C4-1E06-4EA1-927E-5B966A02A035}" sibTransId="{89670EB8-7DD0-418D-A1E2-A59CE69AE0F6}"/>
    <dgm:cxn modelId="{72E48BF1-9CA1-4DA4-A857-C270832ADF6D}" type="presParOf" srcId="{2399A401-854F-40AC-AE67-8A666292EC18}" destId="{0793A345-6A55-4563-BD8A-AAD7D692A7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F0C74-0CF8-47CB-B300-CDBED9662BE1}" type="doc">
      <dgm:prSet loTypeId="urn:microsoft.com/office/officeart/2005/8/layout/hProcess9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bg-BG"/>
        </a:p>
      </dgm:t>
    </dgm:pt>
    <dgm:pt modelId="{F963351D-A3EC-48D0-9A62-A5F5E712357B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bg1">
                  <a:lumMod val="85000"/>
                  <a:lumOff val="15000"/>
                </a:schemeClr>
              </a:solidFill>
            </a:rPr>
            <a:t>1992 - 1995 Creating an Internet </a:t>
          </a:r>
          <a:r>
            <a:rPr lang="bg-BG" sz="2800" b="1" dirty="0">
              <a:solidFill>
                <a:schemeClr val="bg1">
                  <a:lumMod val="85000"/>
                  <a:lumOff val="15000"/>
                </a:schemeClr>
              </a:solidFill>
            </a:rPr>
            <a:t> </a:t>
          </a:r>
          <a:r>
            <a:rPr lang="en-US" sz="2800" b="1" dirty="0">
              <a:solidFill>
                <a:schemeClr val="bg1">
                  <a:lumMod val="85000"/>
                  <a:lumOff val="15000"/>
                </a:schemeClr>
              </a:solidFill>
            </a:rPr>
            <a:t>environment </a:t>
          </a:r>
          <a:r>
            <a:rPr lang="bg-BG" sz="2800" b="1" dirty="0">
              <a:solidFill>
                <a:schemeClr val="bg1">
                  <a:lumMod val="85000"/>
                  <a:lumOff val="15000"/>
                </a:schemeClr>
              </a:solidFill>
            </a:rPr>
            <a:t> </a:t>
          </a:r>
          <a:r>
            <a:rPr lang="en-US" sz="2800" b="1" dirty="0">
              <a:solidFill>
                <a:schemeClr val="bg1">
                  <a:lumMod val="85000"/>
                  <a:lumOff val="15000"/>
                </a:schemeClr>
              </a:solidFill>
            </a:rPr>
            <a:t>for disputes</a:t>
          </a:r>
          <a:endParaRPr lang="bg-BG" sz="28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A2FBA036-1836-4D44-B8D7-A81F7FBD2E87}" type="parTrans" cxnId="{A685644F-DA6F-454F-AB9C-16355AA3DA23}">
      <dgm:prSet/>
      <dgm:spPr/>
      <dgm:t>
        <a:bodyPr/>
        <a:lstStyle/>
        <a:p>
          <a:endParaRPr lang="bg-BG"/>
        </a:p>
      </dgm:t>
    </dgm:pt>
    <dgm:pt modelId="{B1A190F9-D9D9-435C-B57B-2562322BF354}" type="sibTrans" cxnId="{A685644F-DA6F-454F-AB9C-16355AA3DA23}">
      <dgm:prSet/>
      <dgm:spPr/>
      <dgm:t>
        <a:bodyPr/>
        <a:lstStyle/>
        <a:p>
          <a:endParaRPr lang="bg-BG"/>
        </a:p>
      </dgm:t>
    </dgm:pt>
    <dgm:pt modelId="{D45FC21C-878E-4922-A2E6-E70884EBEF3C}" type="pres">
      <dgm:prSet presAssocID="{0E7F0C74-0CF8-47CB-B300-CDBED9662BE1}" presName="CompostProcess" presStyleCnt="0">
        <dgm:presLayoutVars>
          <dgm:dir/>
          <dgm:resizeHandles val="exact"/>
        </dgm:presLayoutVars>
      </dgm:prSet>
      <dgm:spPr/>
    </dgm:pt>
    <dgm:pt modelId="{9ACAF6E8-5E4D-432B-A5C9-AFEDDDC61B8A}" type="pres">
      <dgm:prSet presAssocID="{0E7F0C74-0CF8-47CB-B300-CDBED9662BE1}" presName="arrow" presStyleLbl="bgShp" presStyleIdx="0" presStyleCnt="1" custScaleX="117647" custLinFactNeighborX="-201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</a:gradFill>
      </dgm:spPr>
    </dgm:pt>
    <dgm:pt modelId="{DDF33113-D8EB-47BF-B4AE-67CB100D1CFC}" type="pres">
      <dgm:prSet presAssocID="{0E7F0C74-0CF8-47CB-B300-CDBED9662BE1}" presName="linearProcess" presStyleCnt="0"/>
      <dgm:spPr/>
    </dgm:pt>
    <dgm:pt modelId="{02DAB6C1-7D1B-453B-A2DA-A41F5929A29E}" type="pres">
      <dgm:prSet presAssocID="{F963351D-A3EC-48D0-9A62-A5F5E712357B}" presName="textNode" presStyleLbl="node1" presStyleIdx="0" presStyleCnt="1" custAng="0" custScaleX="270517" custScaleY="222178" custLinFactNeighborX="-4370" custLinFactNeighborY="-877">
        <dgm:presLayoutVars>
          <dgm:bulletEnabled val="1"/>
        </dgm:presLayoutVars>
      </dgm:prSet>
      <dgm:spPr/>
    </dgm:pt>
  </dgm:ptLst>
  <dgm:cxnLst>
    <dgm:cxn modelId="{8C72B216-C962-4932-826F-9E7A43B3C8CF}" type="presOf" srcId="{F963351D-A3EC-48D0-9A62-A5F5E712357B}" destId="{02DAB6C1-7D1B-453B-A2DA-A41F5929A29E}" srcOrd="0" destOrd="0" presId="urn:microsoft.com/office/officeart/2005/8/layout/hProcess9"/>
    <dgm:cxn modelId="{CFDE9E3F-539F-4D47-9882-2C48AC8929C9}" type="presOf" srcId="{0E7F0C74-0CF8-47CB-B300-CDBED9662BE1}" destId="{D45FC21C-878E-4922-A2E6-E70884EBEF3C}" srcOrd="0" destOrd="0" presId="urn:microsoft.com/office/officeart/2005/8/layout/hProcess9"/>
    <dgm:cxn modelId="{A685644F-DA6F-454F-AB9C-16355AA3DA23}" srcId="{0E7F0C74-0CF8-47CB-B300-CDBED9662BE1}" destId="{F963351D-A3EC-48D0-9A62-A5F5E712357B}" srcOrd="0" destOrd="0" parTransId="{A2FBA036-1836-4D44-B8D7-A81F7FBD2E87}" sibTransId="{B1A190F9-D9D9-435C-B57B-2562322BF354}"/>
    <dgm:cxn modelId="{80CAA21C-152D-4019-BCFD-271D2A40B8F9}" type="presParOf" srcId="{D45FC21C-878E-4922-A2E6-E70884EBEF3C}" destId="{9ACAF6E8-5E4D-432B-A5C9-AFEDDDC61B8A}" srcOrd="0" destOrd="0" presId="urn:microsoft.com/office/officeart/2005/8/layout/hProcess9"/>
    <dgm:cxn modelId="{57F149C2-5B51-4C1A-A7BA-6C7E7CA46503}" type="presParOf" srcId="{D45FC21C-878E-4922-A2E6-E70884EBEF3C}" destId="{DDF33113-D8EB-47BF-B4AE-67CB100D1CFC}" srcOrd="1" destOrd="0" presId="urn:microsoft.com/office/officeart/2005/8/layout/hProcess9"/>
    <dgm:cxn modelId="{32E2EDEB-493C-4C9E-82A8-50C5EA8C2D98}" type="presParOf" srcId="{DDF33113-D8EB-47BF-B4AE-67CB100D1CFC}" destId="{02DAB6C1-7D1B-453B-A2DA-A41F5929A29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228EE8-147F-4A93-8D8D-CE0175A21657}" type="doc">
      <dgm:prSet loTypeId="urn:microsoft.com/office/officeart/2005/8/layout/process1" loCatId="process" qsTypeId="urn:microsoft.com/office/officeart/2005/8/quickstyle/3d2#2" qsCatId="3D" csTypeId="urn:microsoft.com/office/officeart/2005/8/colors/accent1_3" csCatId="accent1" phldr="1"/>
      <dgm:spPr/>
      <dgm:t>
        <a:bodyPr/>
        <a:lstStyle/>
        <a:p>
          <a:endParaRPr lang="bg-BG"/>
        </a:p>
      </dgm:t>
    </dgm:pt>
    <dgm:pt modelId="{FD19FA2E-DA60-455B-99BE-E7BA0E9FA1F5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Year </a:t>
          </a:r>
          <a:r>
            <a:rPr lang="bg-BG" b="1" dirty="0">
              <a:solidFill>
                <a:schemeClr val="bg1">
                  <a:lumMod val="85000"/>
                  <a:lumOff val="15000"/>
                </a:schemeClr>
              </a:solidFill>
            </a:rPr>
            <a:t>1994</a:t>
          </a:r>
        </a:p>
      </dgm:t>
    </dgm:pt>
    <dgm:pt modelId="{15E2D2C8-7F69-41C7-95A1-C3338363591E}" type="parTrans" cxnId="{C298488D-115D-456D-AB88-219C8AFE2956}">
      <dgm:prSet/>
      <dgm:spPr/>
      <dgm:t>
        <a:bodyPr/>
        <a:lstStyle/>
        <a:p>
          <a:endParaRPr lang="bg-BG"/>
        </a:p>
      </dgm:t>
    </dgm:pt>
    <dgm:pt modelId="{83D75ADA-8586-4234-A2FF-11D2C4B4C3BA}" type="sibTrans" cxnId="{C298488D-115D-456D-AB88-219C8AFE2956}">
      <dgm:prSet/>
      <dgm:spPr/>
      <dgm:t>
        <a:bodyPr/>
        <a:lstStyle/>
        <a:p>
          <a:endParaRPr lang="bg-BG"/>
        </a:p>
      </dgm:t>
    </dgm:pt>
    <dgm:pt modelId="{068DE90C-43B5-4512-92A8-723BD1C66B8D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Numerous cases of abuse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709FEF61-CF42-4B93-A4DA-BEECE8138327}" type="sibTrans" cxnId="{9955FC2F-7091-434B-8217-F7ACA89858C0}">
      <dgm:prSet/>
      <dgm:spPr/>
      <dgm:t>
        <a:bodyPr/>
        <a:lstStyle/>
        <a:p>
          <a:endParaRPr lang="bg-BG"/>
        </a:p>
      </dgm:t>
    </dgm:pt>
    <dgm:pt modelId="{09337095-23B2-4633-BE18-744087172CB5}" type="parTrans" cxnId="{9955FC2F-7091-434B-8217-F7ACA89858C0}">
      <dgm:prSet/>
      <dgm:spPr/>
      <dgm:t>
        <a:bodyPr/>
        <a:lstStyle/>
        <a:p>
          <a:endParaRPr lang="bg-BG"/>
        </a:p>
      </dgm:t>
    </dgm:pt>
    <dgm:pt modelId="{D6703335-2C83-4C88-859C-4F048D921A95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First domain names issues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79EE6450-A0D0-4208-9F40-0E773106CBA3}" type="sibTrans" cxnId="{A2EFCA70-90BF-4139-85F6-8782C3508CB3}">
      <dgm:prSet/>
      <dgm:spPr/>
      <dgm:t>
        <a:bodyPr/>
        <a:lstStyle/>
        <a:p>
          <a:endParaRPr lang="bg-BG"/>
        </a:p>
      </dgm:t>
    </dgm:pt>
    <dgm:pt modelId="{32FF28FC-BCE1-43F8-B35A-27E4243216CD}" type="parTrans" cxnId="{A2EFCA70-90BF-4139-85F6-8782C3508CB3}">
      <dgm:prSet/>
      <dgm:spPr/>
      <dgm:t>
        <a:bodyPr/>
        <a:lstStyle/>
        <a:p>
          <a:endParaRPr lang="bg-BG"/>
        </a:p>
      </dgm:t>
    </dgm:pt>
    <dgm:pt modelId="{0F180E4B-7242-4F3D-A02B-1DF0A46C2C97}">
      <dgm:prSet/>
      <dgm:spPr/>
      <dgm:t>
        <a:bodyPr/>
        <a:lstStyle/>
        <a:p>
          <a:pPr rtl="0"/>
          <a:r>
            <a:rPr lang="en-GB" b="1" dirty="0">
              <a:solidFill>
                <a:schemeClr val="bg1">
                  <a:lumMod val="85000"/>
                  <a:lumOff val="15000"/>
                </a:schemeClr>
              </a:solidFill>
            </a:rPr>
            <a:t>1000 domain names in 1990</a:t>
          </a:r>
          <a:r>
            <a:rPr lang="bg-BG" b="1" dirty="0">
              <a:solidFill>
                <a:schemeClr val="bg1">
                  <a:lumMod val="85000"/>
                  <a:lumOff val="15000"/>
                </a:schemeClr>
              </a:solidFill>
            </a:rPr>
            <a:t>,</a:t>
          </a:r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  20 million in 2000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B372A9D0-0D0A-4AB9-88F4-4D2D781C227E}" type="sibTrans" cxnId="{4FC59989-23FD-400C-9530-35AA2E38004A}">
      <dgm:prSet/>
      <dgm:spPr/>
      <dgm:t>
        <a:bodyPr/>
        <a:lstStyle/>
        <a:p>
          <a:endParaRPr lang="bg-BG"/>
        </a:p>
      </dgm:t>
    </dgm:pt>
    <dgm:pt modelId="{90CFAEF5-CAB2-4B8A-8089-243E7EE094C2}" type="parTrans" cxnId="{4FC59989-23FD-400C-9530-35AA2E38004A}">
      <dgm:prSet/>
      <dgm:spPr/>
      <dgm:t>
        <a:bodyPr/>
        <a:lstStyle/>
        <a:p>
          <a:endParaRPr lang="bg-BG"/>
        </a:p>
      </dgm:t>
    </dgm:pt>
    <dgm:pt modelId="{4727D31D-4472-4035-B718-5D3D66BA2297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Pornography 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CEB19A47-E89D-4DE8-ADD4-5B9F86787A3E}" type="sibTrans" cxnId="{64F3F75B-0CCF-4525-9802-F3635E301896}">
      <dgm:prSet/>
      <dgm:spPr/>
      <dgm:t>
        <a:bodyPr/>
        <a:lstStyle/>
        <a:p>
          <a:endParaRPr lang="bg-BG"/>
        </a:p>
      </dgm:t>
    </dgm:pt>
    <dgm:pt modelId="{56069D2C-4D4B-4330-82AF-5BE1975EC5C5}" type="parTrans" cxnId="{64F3F75B-0CCF-4525-9802-F3635E301896}">
      <dgm:prSet/>
      <dgm:spPr/>
      <dgm:t>
        <a:bodyPr/>
        <a:lstStyle/>
        <a:p>
          <a:endParaRPr lang="bg-BG"/>
        </a:p>
      </dgm:t>
    </dgm:pt>
    <dgm:pt modelId="{49F53EDB-B51F-4757-8D43-D8823C53FF57}">
      <dgm:prSet/>
      <dgm:spPr/>
      <dgm:t>
        <a:bodyPr/>
        <a:lstStyle/>
        <a:p>
          <a:pPr rtl="0"/>
          <a:r>
            <a:rPr lang="en-GB" b="1" dirty="0">
              <a:solidFill>
                <a:schemeClr val="bg1">
                  <a:lumMod val="85000"/>
                  <a:lumOff val="15000"/>
                </a:schemeClr>
              </a:solidFill>
            </a:rPr>
            <a:t>Underdeveloped social network and primitive trading network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7DB164A7-B244-4752-B410-3CB6295041B5}" type="sibTrans" cxnId="{D92C45A0-A2DE-46B8-BE5D-BA21FF756546}">
      <dgm:prSet/>
      <dgm:spPr/>
      <dgm:t>
        <a:bodyPr/>
        <a:lstStyle/>
        <a:p>
          <a:endParaRPr lang="bg-BG"/>
        </a:p>
      </dgm:t>
    </dgm:pt>
    <dgm:pt modelId="{3AE480D5-B19E-4288-B697-EC621C5AC125}" type="parTrans" cxnId="{D92C45A0-A2DE-46B8-BE5D-BA21FF756546}">
      <dgm:prSet/>
      <dgm:spPr/>
      <dgm:t>
        <a:bodyPr/>
        <a:lstStyle/>
        <a:p>
          <a:endParaRPr lang="bg-BG"/>
        </a:p>
      </dgm:t>
    </dgm:pt>
    <dgm:pt modelId="{37684176-7DFE-45DE-880F-72E104A496E7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First cases of spam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7F2542C7-62E5-41CA-9E3A-3288F4E885D6}" type="sibTrans" cxnId="{991E0863-E68C-4B15-AAF5-A8FCF715ABDF}">
      <dgm:prSet/>
      <dgm:spPr/>
      <dgm:t>
        <a:bodyPr/>
        <a:lstStyle/>
        <a:p>
          <a:endParaRPr lang="bg-BG"/>
        </a:p>
      </dgm:t>
    </dgm:pt>
    <dgm:pt modelId="{B4F69BC3-2E43-4008-ACD7-411466DDC566}" type="parTrans" cxnId="{991E0863-E68C-4B15-AAF5-A8FCF715ABDF}">
      <dgm:prSet/>
      <dgm:spPr/>
      <dgm:t>
        <a:bodyPr/>
        <a:lstStyle/>
        <a:p>
          <a:endParaRPr lang="bg-BG"/>
        </a:p>
      </dgm:t>
    </dgm:pt>
    <dgm:pt modelId="{474110B7-9003-4281-9FEF-2C9E011B3FCD}" type="pres">
      <dgm:prSet presAssocID="{31228EE8-147F-4A93-8D8D-CE0175A21657}" presName="Name0" presStyleCnt="0">
        <dgm:presLayoutVars>
          <dgm:dir/>
          <dgm:resizeHandles val="exact"/>
        </dgm:presLayoutVars>
      </dgm:prSet>
      <dgm:spPr/>
    </dgm:pt>
    <dgm:pt modelId="{D601017E-6482-4ACD-B86A-499FE6719258}" type="pres">
      <dgm:prSet presAssocID="{FD19FA2E-DA60-455B-99BE-E7BA0E9FA1F5}" presName="node" presStyleLbl="node1" presStyleIdx="0" presStyleCnt="1" custLinFactNeighborX="-1862" custLinFactNeighborY="1764">
        <dgm:presLayoutVars>
          <dgm:bulletEnabled val="1"/>
        </dgm:presLayoutVars>
      </dgm:prSet>
      <dgm:spPr/>
    </dgm:pt>
  </dgm:ptLst>
  <dgm:cxnLst>
    <dgm:cxn modelId="{C31AF90A-26D8-4C1E-BA8F-41DEE08D03E6}" type="presOf" srcId="{0F180E4B-7242-4F3D-A02B-1DF0A46C2C97}" destId="{D601017E-6482-4ACD-B86A-499FE6719258}" srcOrd="0" destOrd="4" presId="urn:microsoft.com/office/officeart/2005/8/layout/process1"/>
    <dgm:cxn modelId="{D6BC6721-9D4E-4C4C-8A2D-39DEAEFF5AD0}" type="presOf" srcId="{4727D31D-4472-4035-B718-5D3D66BA2297}" destId="{D601017E-6482-4ACD-B86A-499FE6719258}" srcOrd="0" destOrd="5" presId="urn:microsoft.com/office/officeart/2005/8/layout/process1"/>
    <dgm:cxn modelId="{9955FC2F-7091-434B-8217-F7ACA89858C0}" srcId="{FD19FA2E-DA60-455B-99BE-E7BA0E9FA1F5}" destId="{068DE90C-43B5-4512-92A8-723BD1C66B8D}" srcOrd="1" destOrd="0" parTransId="{09337095-23B2-4633-BE18-744087172CB5}" sibTransId="{709FEF61-CF42-4B93-A4DA-BEECE8138327}"/>
    <dgm:cxn modelId="{779C5A32-D71B-484E-AF05-021A23B655B0}" type="presOf" srcId="{49F53EDB-B51F-4757-8D43-D8823C53FF57}" destId="{D601017E-6482-4ACD-B86A-499FE6719258}" srcOrd="0" destOrd="6" presId="urn:microsoft.com/office/officeart/2005/8/layout/process1"/>
    <dgm:cxn modelId="{A594B632-7266-42E5-BFFF-170B2D515A1A}" type="presOf" srcId="{FD19FA2E-DA60-455B-99BE-E7BA0E9FA1F5}" destId="{D601017E-6482-4ACD-B86A-499FE6719258}" srcOrd="0" destOrd="0" presId="urn:microsoft.com/office/officeart/2005/8/layout/process1"/>
    <dgm:cxn modelId="{64F3F75B-0CCF-4525-9802-F3635E301896}" srcId="{FD19FA2E-DA60-455B-99BE-E7BA0E9FA1F5}" destId="{4727D31D-4472-4035-B718-5D3D66BA2297}" srcOrd="4" destOrd="0" parTransId="{56069D2C-4D4B-4330-82AF-5BE1975EC5C5}" sibTransId="{CEB19A47-E89D-4DE8-ADD4-5B9F86787A3E}"/>
    <dgm:cxn modelId="{991E0863-E68C-4B15-AAF5-A8FCF715ABDF}" srcId="{FD19FA2E-DA60-455B-99BE-E7BA0E9FA1F5}" destId="{37684176-7DFE-45DE-880F-72E104A496E7}" srcOrd="0" destOrd="0" parTransId="{B4F69BC3-2E43-4008-ACD7-411466DDC566}" sibTransId="{7F2542C7-62E5-41CA-9E3A-3288F4E885D6}"/>
    <dgm:cxn modelId="{E2499A70-6FC2-44D0-854B-317A85FED42F}" type="presOf" srcId="{D6703335-2C83-4C88-859C-4F048D921A95}" destId="{D601017E-6482-4ACD-B86A-499FE6719258}" srcOrd="0" destOrd="3" presId="urn:microsoft.com/office/officeart/2005/8/layout/process1"/>
    <dgm:cxn modelId="{A2EFCA70-90BF-4139-85F6-8782C3508CB3}" srcId="{FD19FA2E-DA60-455B-99BE-E7BA0E9FA1F5}" destId="{D6703335-2C83-4C88-859C-4F048D921A95}" srcOrd="2" destOrd="0" parTransId="{32FF28FC-BCE1-43F8-B35A-27E4243216CD}" sibTransId="{79EE6450-A0D0-4208-9F40-0E773106CBA3}"/>
    <dgm:cxn modelId="{3A2F7955-1D2A-45FF-BAE1-DBA6FF80D720}" type="presOf" srcId="{31228EE8-147F-4A93-8D8D-CE0175A21657}" destId="{474110B7-9003-4281-9FEF-2C9E011B3FCD}" srcOrd="0" destOrd="0" presId="urn:microsoft.com/office/officeart/2005/8/layout/process1"/>
    <dgm:cxn modelId="{FD333B7B-9A85-486F-BEF7-CA460FBC856A}" type="presOf" srcId="{37684176-7DFE-45DE-880F-72E104A496E7}" destId="{D601017E-6482-4ACD-B86A-499FE6719258}" srcOrd="0" destOrd="1" presId="urn:microsoft.com/office/officeart/2005/8/layout/process1"/>
    <dgm:cxn modelId="{4FC59989-23FD-400C-9530-35AA2E38004A}" srcId="{FD19FA2E-DA60-455B-99BE-E7BA0E9FA1F5}" destId="{0F180E4B-7242-4F3D-A02B-1DF0A46C2C97}" srcOrd="3" destOrd="0" parTransId="{90CFAEF5-CAB2-4B8A-8089-243E7EE094C2}" sibTransId="{B372A9D0-0D0A-4AB9-88F4-4D2D781C227E}"/>
    <dgm:cxn modelId="{C298488D-115D-456D-AB88-219C8AFE2956}" srcId="{31228EE8-147F-4A93-8D8D-CE0175A21657}" destId="{FD19FA2E-DA60-455B-99BE-E7BA0E9FA1F5}" srcOrd="0" destOrd="0" parTransId="{15E2D2C8-7F69-41C7-95A1-C3338363591E}" sibTransId="{83D75ADA-8586-4234-A2FF-11D2C4B4C3BA}"/>
    <dgm:cxn modelId="{D92C45A0-A2DE-46B8-BE5D-BA21FF756546}" srcId="{FD19FA2E-DA60-455B-99BE-E7BA0E9FA1F5}" destId="{49F53EDB-B51F-4757-8D43-D8823C53FF57}" srcOrd="5" destOrd="0" parTransId="{3AE480D5-B19E-4288-B697-EC621C5AC125}" sibTransId="{7DB164A7-B244-4752-B410-3CB6295041B5}"/>
    <dgm:cxn modelId="{1D096CD9-238C-4CAD-A068-2A4498CC9700}" type="presOf" srcId="{068DE90C-43B5-4512-92A8-723BD1C66B8D}" destId="{D601017E-6482-4ACD-B86A-499FE6719258}" srcOrd="0" destOrd="2" presId="urn:microsoft.com/office/officeart/2005/8/layout/process1"/>
    <dgm:cxn modelId="{39A53AAB-004D-440A-9945-792E04AE1B98}" type="presParOf" srcId="{474110B7-9003-4281-9FEF-2C9E011B3FCD}" destId="{D601017E-6482-4ACD-B86A-499FE671925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CBCD40-F097-404C-ACBA-C82A2794E5FC}" type="doc">
      <dgm:prSet loTypeId="urn:microsoft.com/office/officeart/2005/8/layout/venn1" loCatId="relationship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bg-BG"/>
        </a:p>
      </dgm:t>
    </dgm:pt>
    <dgm:pt modelId="{8CF6F323-3D8C-4B08-8830-0F3E695EB83E}">
      <dgm:prSet custT="1"/>
      <dgm:spPr>
        <a:gradFill rotWithShape="0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</dgm:spPr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from</a:t>
          </a:r>
        </a:p>
        <a:p>
          <a:pPr rtl="0"/>
          <a:r>
            <a:rPr lang="bg-BG" sz="2400" dirty="0">
              <a:solidFill>
                <a:schemeClr val="tx1"/>
              </a:solidFill>
            </a:rPr>
            <a:t>2000</a:t>
          </a:r>
        </a:p>
      </dgm:t>
    </dgm:pt>
    <dgm:pt modelId="{8ACCC28B-08C7-4B52-83CF-A709160AFD1D}" type="parTrans" cxnId="{BCC4E968-053B-495A-B8EF-D783CAF3415D}">
      <dgm:prSet/>
      <dgm:spPr/>
      <dgm:t>
        <a:bodyPr/>
        <a:lstStyle/>
        <a:p>
          <a:endParaRPr lang="bg-BG"/>
        </a:p>
      </dgm:t>
    </dgm:pt>
    <dgm:pt modelId="{7A00CCB4-FFBE-4222-A7BE-110CCBDBAE3E}" type="sibTrans" cxnId="{BCC4E968-053B-495A-B8EF-D783CAF3415D}">
      <dgm:prSet/>
      <dgm:spPr/>
      <dgm:t>
        <a:bodyPr/>
        <a:lstStyle/>
        <a:p>
          <a:endParaRPr lang="bg-BG"/>
        </a:p>
      </dgm:t>
    </dgm:pt>
    <dgm:pt modelId="{5348BBD6-225B-43A0-ACD6-5974EF114AB0}" type="pres">
      <dgm:prSet presAssocID="{97CBCD40-F097-404C-ACBA-C82A2794E5FC}" presName="compositeShape" presStyleCnt="0">
        <dgm:presLayoutVars>
          <dgm:chMax val="7"/>
          <dgm:dir/>
          <dgm:resizeHandles val="exact"/>
        </dgm:presLayoutVars>
      </dgm:prSet>
      <dgm:spPr/>
    </dgm:pt>
    <dgm:pt modelId="{4056D9D7-8CEC-4D11-83B3-6B8AC505551F}" type="pres">
      <dgm:prSet presAssocID="{8CF6F323-3D8C-4B08-8830-0F3E695EB83E}" presName="circ1TxSh" presStyleLbl="vennNode1" presStyleIdx="0" presStyleCnt="1" custLinFactNeighborX="65663" custLinFactNeighborY="-29593"/>
      <dgm:spPr/>
    </dgm:pt>
  </dgm:ptLst>
  <dgm:cxnLst>
    <dgm:cxn modelId="{CE29C408-5B70-4130-927F-1B5E1E9BB743}" type="presOf" srcId="{8CF6F323-3D8C-4B08-8830-0F3E695EB83E}" destId="{4056D9D7-8CEC-4D11-83B3-6B8AC505551F}" srcOrd="0" destOrd="0" presId="urn:microsoft.com/office/officeart/2005/8/layout/venn1"/>
    <dgm:cxn modelId="{BCC4E968-053B-495A-B8EF-D783CAF3415D}" srcId="{97CBCD40-F097-404C-ACBA-C82A2794E5FC}" destId="{8CF6F323-3D8C-4B08-8830-0F3E695EB83E}" srcOrd="0" destOrd="0" parTransId="{8ACCC28B-08C7-4B52-83CF-A709160AFD1D}" sibTransId="{7A00CCB4-FFBE-4222-A7BE-110CCBDBAE3E}"/>
    <dgm:cxn modelId="{C6A856DE-7F33-43FC-9AC1-9AB71A742328}" type="presOf" srcId="{97CBCD40-F097-404C-ACBA-C82A2794E5FC}" destId="{5348BBD6-225B-43A0-ACD6-5974EF114AB0}" srcOrd="0" destOrd="0" presId="urn:microsoft.com/office/officeart/2005/8/layout/venn1"/>
    <dgm:cxn modelId="{65048523-16F7-48E8-A6C4-8561E00B42FF}" type="presParOf" srcId="{5348BBD6-225B-43A0-ACD6-5974EF114AB0}" destId="{4056D9D7-8CEC-4D11-83B3-6B8AC505551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17E1CE-8C5A-4D65-A327-880DF2E6EF0B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AEBB6AE-9F83-4D8D-B50F-1F41B1B9F7AD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1">
                  <a:lumMod val="85000"/>
                  <a:lumOff val="15000"/>
                </a:schemeClr>
              </a:solidFill>
            </a:rPr>
            <a:t>More variety</a:t>
          </a:r>
          <a:endParaRPr lang="bg-BG" sz="2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29D960D4-C560-4C8F-B671-CE0687E60B42}" type="parTrans" cxnId="{0F403136-4559-4A65-B4FF-69D640A4F110}">
      <dgm:prSet/>
      <dgm:spPr/>
      <dgm:t>
        <a:bodyPr/>
        <a:lstStyle/>
        <a:p>
          <a:endParaRPr lang="bg-BG"/>
        </a:p>
      </dgm:t>
    </dgm:pt>
    <dgm:pt modelId="{0BEE2802-8BC6-4A53-82CE-CB54B9E779E6}" type="sibTrans" cxnId="{0F403136-4559-4A65-B4FF-69D640A4F110}">
      <dgm:prSet/>
      <dgm:spPr/>
      <dgm:t>
        <a:bodyPr/>
        <a:lstStyle/>
        <a:p>
          <a:endParaRPr lang="bg-BG"/>
        </a:p>
      </dgm:t>
    </dgm:pt>
    <dgm:pt modelId="{3775A8E0-2B41-4474-90BB-86B4A3557F53}">
      <dgm:prSet custT="1"/>
      <dgm:spPr/>
      <dgm:t>
        <a:bodyPr/>
        <a:lstStyle/>
        <a:p>
          <a:pPr rtl="0"/>
          <a:r>
            <a:rPr lang="en-US" sz="2400" dirty="0">
              <a:solidFill>
                <a:schemeClr val="bg1">
                  <a:lumMod val="85000"/>
                  <a:lumOff val="15000"/>
                </a:schemeClr>
              </a:solidFill>
            </a:rPr>
            <a:t>More speed</a:t>
          </a:r>
          <a:endParaRPr lang="bg-BG" sz="2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845A6AF7-F3E3-4410-9CF7-C38999C94576}" type="parTrans" cxnId="{B9508F1B-5B0F-4F49-AD10-9ABFFBD6D1E3}">
      <dgm:prSet/>
      <dgm:spPr/>
      <dgm:t>
        <a:bodyPr/>
        <a:lstStyle/>
        <a:p>
          <a:endParaRPr lang="bg-BG"/>
        </a:p>
      </dgm:t>
    </dgm:pt>
    <dgm:pt modelId="{3FC2F3CE-614A-452E-9103-94BBD5B6677E}" type="sibTrans" cxnId="{B9508F1B-5B0F-4F49-AD10-9ABFFBD6D1E3}">
      <dgm:prSet/>
      <dgm:spPr/>
      <dgm:t>
        <a:bodyPr/>
        <a:lstStyle/>
        <a:p>
          <a:endParaRPr lang="bg-BG"/>
        </a:p>
      </dgm:t>
    </dgm:pt>
    <dgm:pt modelId="{FF356D2F-C8BF-42E0-B7D0-4184497034D3}">
      <dgm:prSet custT="1"/>
      <dgm:spPr/>
      <dgm:t>
        <a:bodyPr/>
        <a:lstStyle/>
        <a:p>
          <a:pPr rtl="0"/>
          <a:r>
            <a:rPr lang="en-GB" sz="2400" b="1" dirty="0">
              <a:solidFill>
                <a:schemeClr val="bg1">
                  <a:lumMod val="85000"/>
                  <a:lumOff val="15000"/>
                </a:schemeClr>
              </a:solidFill>
            </a:rPr>
            <a:t>More data collection (confidentiality challenges) - the data becomes valuable</a:t>
          </a:r>
          <a:endParaRPr lang="bg-BG" sz="2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D34EA9E0-1D4A-4102-AB68-793A3D42855C}" type="parTrans" cxnId="{F42A7223-E349-4082-8125-5426BA21B795}">
      <dgm:prSet/>
      <dgm:spPr/>
      <dgm:t>
        <a:bodyPr/>
        <a:lstStyle/>
        <a:p>
          <a:endParaRPr lang="bg-BG"/>
        </a:p>
      </dgm:t>
    </dgm:pt>
    <dgm:pt modelId="{72983FE1-F162-4184-B8CC-F41E1BD71283}" type="sibTrans" cxnId="{F42A7223-E349-4082-8125-5426BA21B795}">
      <dgm:prSet/>
      <dgm:spPr/>
      <dgm:t>
        <a:bodyPr/>
        <a:lstStyle/>
        <a:p>
          <a:endParaRPr lang="bg-BG"/>
        </a:p>
      </dgm:t>
    </dgm:pt>
    <dgm:pt modelId="{9B7B6379-42B6-4601-9317-754E13A5983C}">
      <dgm:prSet custT="1"/>
      <dgm:spPr/>
      <dgm:t>
        <a:bodyPr/>
        <a:lstStyle/>
        <a:p>
          <a:pPr rtl="0"/>
          <a:r>
            <a:rPr lang="en-US" sz="2400" dirty="0">
              <a:solidFill>
                <a:schemeClr val="bg1">
                  <a:lumMod val="85000"/>
                  <a:lumOff val="15000"/>
                </a:schemeClr>
              </a:solidFill>
            </a:rPr>
            <a:t>Mobile </a:t>
          </a:r>
          <a:r>
            <a:rPr lang="en-US" sz="2400" b="1" dirty="0">
              <a:solidFill>
                <a:schemeClr val="bg1">
                  <a:lumMod val="85000"/>
                  <a:lumOff val="15000"/>
                </a:schemeClr>
              </a:solidFill>
            </a:rPr>
            <a:t>phones</a:t>
          </a:r>
          <a:r>
            <a:rPr lang="en-US" sz="2400" dirty="0">
              <a:solidFill>
                <a:schemeClr val="bg1">
                  <a:lumMod val="85000"/>
                  <a:lumOff val="15000"/>
                </a:schemeClr>
              </a:solidFill>
            </a:rPr>
            <a:t> and networks</a:t>
          </a:r>
          <a:endParaRPr lang="bg-BG" sz="2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CC3573BF-65F6-435C-A13A-9AE5CDAC26AC}" type="parTrans" cxnId="{3B8A5F03-0815-4C77-9D94-AE612BD8E545}">
      <dgm:prSet/>
      <dgm:spPr/>
      <dgm:t>
        <a:bodyPr/>
        <a:lstStyle/>
        <a:p>
          <a:endParaRPr lang="bg-BG"/>
        </a:p>
      </dgm:t>
    </dgm:pt>
    <dgm:pt modelId="{7451692D-93FD-4CD6-ABD8-FD41C1325882}" type="sibTrans" cxnId="{3B8A5F03-0815-4C77-9D94-AE612BD8E545}">
      <dgm:prSet/>
      <dgm:spPr/>
      <dgm:t>
        <a:bodyPr/>
        <a:lstStyle/>
        <a:p>
          <a:endParaRPr lang="bg-BG"/>
        </a:p>
      </dgm:t>
    </dgm:pt>
    <dgm:pt modelId="{333FEA3C-838A-4F53-80CB-B553FD371457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1">
                  <a:lumMod val="85000"/>
                  <a:lumOff val="15000"/>
                </a:schemeClr>
              </a:solidFill>
            </a:rPr>
            <a:t>More</a:t>
          </a:r>
          <a:r>
            <a:rPr lang="en-US" sz="2400" dirty="0">
              <a:solidFill>
                <a:schemeClr val="bg1">
                  <a:lumMod val="85000"/>
                  <a:lumOff val="15000"/>
                </a:schemeClr>
              </a:solidFill>
            </a:rPr>
            <a:t> transactions</a:t>
          </a:r>
          <a:endParaRPr lang="bg-BG" sz="2400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1652ED7-EA07-4335-8950-62A27D49D9F4}" type="parTrans" cxnId="{D02471C5-7B74-4DC3-8267-F76C3DA5AFA8}">
      <dgm:prSet/>
      <dgm:spPr/>
      <dgm:t>
        <a:bodyPr/>
        <a:lstStyle/>
        <a:p>
          <a:endParaRPr lang="bg-BG"/>
        </a:p>
      </dgm:t>
    </dgm:pt>
    <dgm:pt modelId="{610C1187-4965-4E57-A2CC-188AB202B3AE}" type="sibTrans" cxnId="{D02471C5-7B74-4DC3-8267-F76C3DA5AFA8}">
      <dgm:prSet/>
      <dgm:spPr/>
      <dgm:t>
        <a:bodyPr/>
        <a:lstStyle/>
        <a:p>
          <a:endParaRPr lang="bg-BG"/>
        </a:p>
      </dgm:t>
    </dgm:pt>
    <dgm:pt modelId="{B53308F7-CE6D-493D-BDB8-CECD421DE685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1">
                  <a:lumMod val="85000"/>
                  <a:lumOff val="15000"/>
                </a:schemeClr>
              </a:solidFill>
            </a:rPr>
            <a:t>Online games</a:t>
          </a:r>
          <a:endParaRPr lang="bg-BG" sz="2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0F0C2F8C-0B9B-47BB-9267-CBA284E5116E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1">
                  <a:lumMod val="85000"/>
                  <a:lumOff val="15000"/>
                </a:schemeClr>
              </a:solidFill>
            </a:rPr>
            <a:t>Labor force</a:t>
          </a:r>
          <a:endParaRPr lang="bg-BG" sz="2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6DDFE09D-0CDD-4381-B5AF-599D65D02E93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1">
                  <a:lumMod val="85000"/>
                  <a:lumOff val="15000"/>
                </a:schemeClr>
              </a:solidFill>
            </a:rPr>
            <a:t>Healthcare</a:t>
          </a:r>
          <a:endParaRPr lang="bg-BG" sz="2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E9A155EE-8358-4733-8EA3-71EFA799090A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1">
                  <a:lumMod val="85000"/>
                  <a:lumOff val="15000"/>
                </a:schemeClr>
              </a:solidFill>
            </a:rPr>
            <a:t>Social network</a:t>
          </a:r>
          <a:endParaRPr lang="bg-BG" sz="2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1F331453-4FA6-49C6-8990-52C6D91E67A4}" type="sibTrans" cxnId="{93190679-D7E4-4569-9304-E2294201FDF1}">
      <dgm:prSet/>
      <dgm:spPr/>
      <dgm:t>
        <a:bodyPr/>
        <a:lstStyle/>
        <a:p>
          <a:endParaRPr lang="bg-BG"/>
        </a:p>
      </dgm:t>
    </dgm:pt>
    <dgm:pt modelId="{4C456333-7EBB-4422-ABD6-9A86FF132497}" type="parTrans" cxnId="{93190679-D7E4-4569-9304-E2294201FDF1}">
      <dgm:prSet/>
      <dgm:spPr/>
      <dgm:t>
        <a:bodyPr/>
        <a:lstStyle/>
        <a:p>
          <a:endParaRPr lang="bg-BG"/>
        </a:p>
      </dgm:t>
    </dgm:pt>
    <dgm:pt modelId="{A35AF1FB-EBCD-42DF-8DEA-58768DBCEBD3}" type="sibTrans" cxnId="{0472F75E-EC76-4B1F-B29C-1BFCEDE884B2}">
      <dgm:prSet/>
      <dgm:spPr/>
      <dgm:t>
        <a:bodyPr/>
        <a:lstStyle/>
        <a:p>
          <a:endParaRPr lang="bg-BG"/>
        </a:p>
      </dgm:t>
    </dgm:pt>
    <dgm:pt modelId="{46324624-A9C2-4326-9D8A-2A8F7DAA7A08}" type="parTrans" cxnId="{0472F75E-EC76-4B1F-B29C-1BFCEDE884B2}">
      <dgm:prSet/>
      <dgm:spPr/>
      <dgm:t>
        <a:bodyPr/>
        <a:lstStyle/>
        <a:p>
          <a:endParaRPr lang="bg-BG"/>
        </a:p>
      </dgm:t>
    </dgm:pt>
    <dgm:pt modelId="{55E38F86-C0AB-4DEC-95F8-DC80C5F56B4A}" type="sibTrans" cxnId="{C80BF629-1401-42D7-A59C-C592E937E20A}">
      <dgm:prSet/>
      <dgm:spPr/>
      <dgm:t>
        <a:bodyPr/>
        <a:lstStyle/>
        <a:p>
          <a:endParaRPr lang="bg-BG"/>
        </a:p>
      </dgm:t>
    </dgm:pt>
    <dgm:pt modelId="{D3DEFB63-BBDF-4DF0-B39A-8A174A1584A2}" type="parTrans" cxnId="{C80BF629-1401-42D7-A59C-C592E937E20A}">
      <dgm:prSet/>
      <dgm:spPr/>
      <dgm:t>
        <a:bodyPr/>
        <a:lstStyle/>
        <a:p>
          <a:endParaRPr lang="bg-BG"/>
        </a:p>
      </dgm:t>
    </dgm:pt>
    <dgm:pt modelId="{46B5466F-8451-4340-901A-3DB018004552}" type="sibTrans" cxnId="{ED1F7696-C0F1-4EC7-B6B1-366765622244}">
      <dgm:prSet/>
      <dgm:spPr/>
      <dgm:t>
        <a:bodyPr/>
        <a:lstStyle/>
        <a:p>
          <a:endParaRPr lang="bg-BG"/>
        </a:p>
      </dgm:t>
    </dgm:pt>
    <dgm:pt modelId="{BEFC5B6C-3464-473A-B8EB-647988662D0D}" type="parTrans" cxnId="{ED1F7696-C0F1-4EC7-B6B1-366765622244}">
      <dgm:prSet/>
      <dgm:spPr/>
      <dgm:t>
        <a:bodyPr/>
        <a:lstStyle/>
        <a:p>
          <a:endParaRPr lang="bg-BG"/>
        </a:p>
      </dgm:t>
    </dgm:pt>
    <dgm:pt modelId="{FBAF1E3E-3DBB-4DA0-B1A3-406E3544BC79}">
      <dgm:prSet custT="1"/>
      <dgm:spPr/>
      <dgm:t>
        <a:bodyPr/>
        <a:lstStyle/>
        <a:p>
          <a:pPr rtl="0"/>
          <a:r>
            <a:rPr lang="en-GB" sz="2400" b="1" dirty="0">
              <a:solidFill>
                <a:schemeClr val="bg1">
                  <a:lumMod val="85000"/>
                  <a:lumOff val="15000"/>
                </a:schemeClr>
              </a:solidFill>
            </a:rPr>
            <a:t>Progress beyond e-commerce. The online world is expanding with the move of the physical world online.</a:t>
          </a:r>
          <a:endParaRPr lang="bg-BG" sz="2400" b="1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r>
            <a:rPr lang="en-US" sz="2400" b="1" dirty="0">
              <a:solidFill>
                <a:schemeClr val="bg1">
                  <a:lumMod val="85000"/>
                  <a:lumOff val="15000"/>
                </a:schemeClr>
              </a:solidFill>
            </a:rPr>
            <a:t>Impact on:</a:t>
          </a:r>
          <a:endParaRPr lang="bg-BG" sz="2400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A131D08B-F910-413B-8ACB-F76F07803649}" type="sibTrans" cxnId="{11F846A2-D7BF-4367-ADB5-EAF551433C7D}">
      <dgm:prSet/>
      <dgm:spPr/>
      <dgm:t>
        <a:bodyPr/>
        <a:lstStyle/>
        <a:p>
          <a:endParaRPr lang="bg-BG"/>
        </a:p>
      </dgm:t>
    </dgm:pt>
    <dgm:pt modelId="{58CFCA96-2807-4CD7-86B2-771DB9BFD894}" type="parTrans" cxnId="{11F846A2-D7BF-4367-ADB5-EAF551433C7D}">
      <dgm:prSet/>
      <dgm:spPr/>
      <dgm:t>
        <a:bodyPr/>
        <a:lstStyle/>
        <a:p>
          <a:endParaRPr lang="bg-BG"/>
        </a:p>
      </dgm:t>
    </dgm:pt>
    <dgm:pt modelId="{81933445-7E3A-4099-945B-81BB0827D92B}" type="pres">
      <dgm:prSet presAssocID="{7217E1CE-8C5A-4D65-A327-880DF2E6EF0B}" presName="diagram" presStyleCnt="0">
        <dgm:presLayoutVars>
          <dgm:dir/>
          <dgm:resizeHandles val="exact"/>
        </dgm:presLayoutVars>
      </dgm:prSet>
      <dgm:spPr/>
    </dgm:pt>
    <dgm:pt modelId="{671D0BD0-232A-4CE2-A4AF-0ADD28FFFECC}" type="pres">
      <dgm:prSet presAssocID="{FBAF1E3E-3DBB-4DA0-B1A3-406E3544BC79}" presName="node" presStyleLbl="node1" presStyleIdx="0" presStyleCnt="6" custScaleX="216935" custScaleY="221572" custLinFactNeighborX="6727" custLinFactNeighborY="-20020">
        <dgm:presLayoutVars>
          <dgm:bulletEnabled val="1"/>
        </dgm:presLayoutVars>
      </dgm:prSet>
      <dgm:spPr/>
    </dgm:pt>
    <dgm:pt modelId="{0A80FD63-CA01-4FE1-B757-ABB43F27F562}" type="pres">
      <dgm:prSet presAssocID="{A131D08B-F910-413B-8ACB-F76F07803649}" presName="sibTrans" presStyleCnt="0"/>
      <dgm:spPr/>
    </dgm:pt>
    <dgm:pt modelId="{92F96623-6A51-4802-A5E7-43856AE401A0}" type="pres">
      <dgm:prSet presAssocID="{CAEBB6AE-9F83-4D8D-B50F-1F41B1B9F7AD}" presName="node" presStyleLbl="node1" presStyleIdx="1" presStyleCnt="6" custLinFactNeighborX="3962" custLinFactNeighborY="0">
        <dgm:presLayoutVars>
          <dgm:bulletEnabled val="1"/>
        </dgm:presLayoutVars>
      </dgm:prSet>
      <dgm:spPr/>
    </dgm:pt>
    <dgm:pt modelId="{8D8AB436-B681-4DBB-8849-7582F8B99170}" type="pres">
      <dgm:prSet presAssocID="{0BEE2802-8BC6-4A53-82CE-CB54B9E779E6}" presName="sibTrans" presStyleCnt="0"/>
      <dgm:spPr/>
    </dgm:pt>
    <dgm:pt modelId="{9E47D330-E582-4B3B-8BFA-58E88E8A31E3}" type="pres">
      <dgm:prSet presAssocID="{3775A8E0-2B41-4474-90BB-86B4A3557F53}" presName="node" presStyleLbl="node1" presStyleIdx="2" presStyleCnt="6" custScaleY="87734">
        <dgm:presLayoutVars>
          <dgm:bulletEnabled val="1"/>
        </dgm:presLayoutVars>
      </dgm:prSet>
      <dgm:spPr/>
    </dgm:pt>
    <dgm:pt modelId="{89D27970-B062-4642-A154-C0A41FC7F371}" type="pres">
      <dgm:prSet presAssocID="{3FC2F3CE-614A-452E-9103-94BBD5B6677E}" presName="sibTrans" presStyleCnt="0"/>
      <dgm:spPr/>
    </dgm:pt>
    <dgm:pt modelId="{CBC97FD0-A74C-4868-B39E-DD63A32D555B}" type="pres">
      <dgm:prSet presAssocID="{FF356D2F-C8BF-42E0-B7D0-4184497034D3}" presName="node" presStyleLbl="node1" presStyleIdx="3" presStyleCnt="6" custScaleX="123598" custScaleY="136834">
        <dgm:presLayoutVars>
          <dgm:bulletEnabled val="1"/>
        </dgm:presLayoutVars>
      </dgm:prSet>
      <dgm:spPr/>
    </dgm:pt>
    <dgm:pt modelId="{54A8A2F4-22F8-4220-9886-578522966D52}" type="pres">
      <dgm:prSet presAssocID="{72983FE1-F162-4184-B8CC-F41E1BD71283}" presName="sibTrans" presStyleCnt="0"/>
      <dgm:spPr/>
    </dgm:pt>
    <dgm:pt modelId="{E06BDBE0-FF39-4515-94D4-2B7644F19363}" type="pres">
      <dgm:prSet presAssocID="{9B7B6379-42B6-4601-9317-754E13A5983C}" presName="node" presStyleLbl="node1" presStyleIdx="4" presStyleCnt="6" custLinFactNeighborX="10090" custLinFactNeighborY="-35235">
        <dgm:presLayoutVars>
          <dgm:bulletEnabled val="1"/>
        </dgm:presLayoutVars>
      </dgm:prSet>
      <dgm:spPr/>
    </dgm:pt>
    <dgm:pt modelId="{62E206DB-D6B3-4CC0-97AA-3A2DC72E1223}" type="pres">
      <dgm:prSet presAssocID="{7451692D-93FD-4CD6-ABD8-FD41C1325882}" presName="sibTrans" presStyleCnt="0"/>
      <dgm:spPr/>
    </dgm:pt>
    <dgm:pt modelId="{EDB33CC2-E3F9-4643-AAC0-7BF772527511}" type="pres">
      <dgm:prSet presAssocID="{333FEA3C-838A-4F53-80CB-B553FD371457}" presName="node" presStyleLbl="node1" presStyleIdx="5" presStyleCnt="6" custLinFactNeighborX="4805" custLinFactNeighborY="-34435">
        <dgm:presLayoutVars>
          <dgm:bulletEnabled val="1"/>
        </dgm:presLayoutVars>
      </dgm:prSet>
      <dgm:spPr/>
    </dgm:pt>
  </dgm:ptLst>
  <dgm:cxnLst>
    <dgm:cxn modelId="{732BF302-A565-4F9E-A113-2C2BF0B13EA1}" type="presOf" srcId="{7217E1CE-8C5A-4D65-A327-880DF2E6EF0B}" destId="{81933445-7E3A-4099-945B-81BB0827D92B}" srcOrd="0" destOrd="0" presId="urn:microsoft.com/office/officeart/2005/8/layout/default#1"/>
    <dgm:cxn modelId="{3B8A5F03-0815-4C77-9D94-AE612BD8E545}" srcId="{7217E1CE-8C5A-4D65-A327-880DF2E6EF0B}" destId="{9B7B6379-42B6-4601-9317-754E13A5983C}" srcOrd="4" destOrd="0" parTransId="{CC3573BF-65F6-435C-A13A-9AE5CDAC26AC}" sibTransId="{7451692D-93FD-4CD6-ABD8-FD41C1325882}"/>
    <dgm:cxn modelId="{9F153604-7046-41F6-A311-DE8CB336CB2A}" type="presOf" srcId="{CAEBB6AE-9F83-4D8D-B50F-1F41B1B9F7AD}" destId="{92F96623-6A51-4802-A5E7-43856AE401A0}" srcOrd="0" destOrd="0" presId="urn:microsoft.com/office/officeart/2005/8/layout/default#1"/>
    <dgm:cxn modelId="{B9508F1B-5B0F-4F49-AD10-9ABFFBD6D1E3}" srcId="{7217E1CE-8C5A-4D65-A327-880DF2E6EF0B}" destId="{3775A8E0-2B41-4474-90BB-86B4A3557F53}" srcOrd="2" destOrd="0" parTransId="{845A6AF7-F3E3-4410-9CF7-C38999C94576}" sibTransId="{3FC2F3CE-614A-452E-9103-94BBD5B6677E}"/>
    <dgm:cxn modelId="{F42A7223-E349-4082-8125-5426BA21B795}" srcId="{7217E1CE-8C5A-4D65-A327-880DF2E6EF0B}" destId="{FF356D2F-C8BF-42E0-B7D0-4184497034D3}" srcOrd="3" destOrd="0" parTransId="{D34EA9E0-1D4A-4102-AB68-793A3D42855C}" sibTransId="{72983FE1-F162-4184-B8CC-F41E1BD71283}"/>
    <dgm:cxn modelId="{C80BF629-1401-42D7-A59C-C592E937E20A}" srcId="{FBAF1E3E-3DBB-4DA0-B1A3-406E3544BC79}" destId="{6DDFE09D-0CDD-4381-B5AF-599D65D02E93}" srcOrd="1" destOrd="0" parTransId="{D3DEFB63-BBDF-4DF0-B39A-8A174A1584A2}" sibTransId="{55E38F86-C0AB-4DEC-95F8-DC80C5F56B4A}"/>
    <dgm:cxn modelId="{2CA03132-0DB2-4A33-A4C5-F95888F98FC5}" type="presOf" srcId="{9B7B6379-42B6-4601-9317-754E13A5983C}" destId="{E06BDBE0-FF39-4515-94D4-2B7644F19363}" srcOrd="0" destOrd="0" presId="urn:microsoft.com/office/officeart/2005/8/layout/default#1"/>
    <dgm:cxn modelId="{0F403136-4559-4A65-B4FF-69D640A4F110}" srcId="{7217E1CE-8C5A-4D65-A327-880DF2E6EF0B}" destId="{CAEBB6AE-9F83-4D8D-B50F-1F41B1B9F7AD}" srcOrd="1" destOrd="0" parTransId="{29D960D4-C560-4C8F-B671-CE0687E60B42}" sibTransId="{0BEE2802-8BC6-4A53-82CE-CB54B9E779E6}"/>
    <dgm:cxn modelId="{0472F75E-EC76-4B1F-B29C-1BFCEDE884B2}" srcId="{FBAF1E3E-3DBB-4DA0-B1A3-406E3544BC79}" destId="{0F0C2F8C-0B9B-47BB-9267-CBA284E5116E}" srcOrd="2" destOrd="0" parTransId="{46324624-A9C2-4326-9D8A-2A8F7DAA7A08}" sibTransId="{A35AF1FB-EBCD-42DF-8DEA-58768DBCEBD3}"/>
    <dgm:cxn modelId="{38F5AA6C-4B46-4A8F-9D63-4BDF5A3072A7}" type="presOf" srcId="{B53308F7-CE6D-493D-BDB8-CECD421DE685}" destId="{671D0BD0-232A-4CE2-A4AF-0ADD28FFFECC}" srcOrd="0" destOrd="4" presId="urn:microsoft.com/office/officeart/2005/8/layout/default#1"/>
    <dgm:cxn modelId="{93190679-D7E4-4569-9304-E2294201FDF1}" srcId="{FBAF1E3E-3DBB-4DA0-B1A3-406E3544BC79}" destId="{B53308F7-CE6D-493D-BDB8-CECD421DE685}" srcOrd="3" destOrd="0" parTransId="{4C456333-7EBB-4422-ABD6-9A86FF132497}" sibTransId="{1F331453-4FA6-49C6-8990-52C6D91E67A4}"/>
    <dgm:cxn modelId="{ACF34B83-40BA-4D82-8F8B-33057D62F52A}" type="presOf" srcId="{E9A155EE-8358-4733-8EA3-71EFA799090A}" destId="{671D0BD0-232A-4CE2-A4AF-0ADD28FFFECC}" srcOrd="0" destOrd="1" presId="urn:microsoft.com/office/officeart/2005/8/layout/default#1"/>
    <dgm:cxn modelId="{ED1F7696-C0F1-4EC7-B6B1-366765622244}" srcId="{FBAF1E3E-3DBB-4DA0-B1A3-406E3544BC79}" destId="{E9A155EE-8358-4733-8EA3-71EFA799090A}" srcOrd="0" destOrd="0" parTransId="{BEFC5B6C-3464-473A-B8EB-647988662D0D}" sibTransId="{46B5466F-8451-4340-901A-3DB018004552}"/>
    <dgm:cxn modelId="{11F846A2-D7BF-4367-ADB5-EAF551433C7D}" srcId="{7217E1CE-8C5A-4D65-A327-880DF2E6EF0B}" destId="{FBAF1E3E-3DBB-4DA0-B1A3-406E3544BC79}" srcOrd="0" destOrd="0" parTransId="{58CFCA96-2807-4CD7-86B2-771DB9BFD894}" sibTransId="{A131D08B-F910-413B-8ACB-F76F07803649}"/>
    <dgm:cxn modelId="{95AF58B1-4780-4CB5-884B-B246AF5418D1}" type="presOf" srcId="{3775A8E0-2B41-4474-90BB-86B4A3557F53}" destId="{9E47D330-E582-4B3B-8BFA-58E88E8A31E3}" srcOrd="0" destOrd="0" presId="urn:microsoft.com/office/officeart/2005/8/layout/default#1"/>
    <dgm:cxn modelId="{7849AAB6-02FB-4A99-8456-5541112DC071}" type="presOf" srcId="{333FEA3C-838A-4F53-80CB-B553FD371457}" destId="{EDB33CC2-E3F9-4643-AAC0-7BF772527511}" srcOrd="0" destOrd="0" presId="urn:microsoft.com/office/officeart/2005/8/layout/default#1"/>
    <dgm:cxn modelId="{B92382BA-364D-4BB9-AEA2-FC960D2182F4}" type="presOf" srcId="{FBAF1E3E-3DBB-4DA0-B1A3-406E3544BC79}" destId="{671D0BD0-232A-4CE2-A4AF-0ADD28FFFECC}" srcOrd="0" destOrd="0" presId="urn:microsoft.com/office/officeart/2005/8/layout/default#1"/>
    <dgm:cxn modelId="{27883DBB-3179-4FED-BE39-5553F3850E91}" type="presOf" srcId="{0F0C2F8C-0B9B-47BB-9267-CBA284E5116E}" destId="{671D0BD0-232A-4CE2-A4AF-0ADD28FFFECC}" srcOrd="0" destOrd="3" presId="urn:microsoft.com/office/officeart/2005/8/layout/default#1"/>
    <dgm:cxn modelId="{D02471C5-7B74-4DC3-8267-F76C3DA5AFA8}" srcId="{7217E1CE-8C5A-4D65-A327-880DF2E6EF0B}" destId="{333FEA3C-838A-4F53-80CB-B553FD371457}" srcOrd="5" destOrd="0" parTransId="{61652ED7-EA07-4335-8950-62A27D49D9F4}" sibTransId="{610C1187-4965-4E57-A2CC-188AB202B3AE}"/>
    <dgm:cxn modelId="{0081C7C6-5187-4591-B6B8-CBAFCC64477F}" type="presOf" srcId="{6DDFE09D-0CDD-4381-B5AF-599D65D02E93}" destId="{671D0BD0-232A-4CE2-A4AF-0ADD28FFFECC}" srcOrd="0" destOrd="2" presId="urn:microsoft.com/office/officeart/2005/8/layout/default#1"/>
    <dgm:cxn modelId="{3ED61ADF-3171-45A1-97AE-71ADD78BA707}" type="presOf" srcId="{FF356D2F-C8BF-42E0-B7D0-4184497034D3}" destId="{CBC97FD0-A74C-4868-B39E-DD63A32D555B}" srcOrd="0" destOrd="0" presId="urn:microsoft.com/office/officeart/2005/8/layout/default#1"/>
    <dgm:cxn modelId="{CF29CEAB-A17F-4DEA-A5F6-529BDC0ED814}" type="presParOf" srcId="{81933445-7E3A-4099-945B-81BB0827D92B}" destId="{671D0BD0-232A-4CE2-A4AF-0ADD28FFFECC}" srcOrd="0" destOrd="0" presId="urn:microsoft.com/office/officeart/2005/8/layout/default#1"/>
    <dgm:cxn modelId="{2D23749A-A83E-4884-9D5B-0FFCB0EC399D}" type="presParOf" srcId="{81933445-7E3A-4099-945B-81BB0827D92B}" destId="{0A80FD63-CA01-4FE1-B757-ABB43F27F562}" srcOrd="1" destOrd="0" presId="urn:microsoft.com/office/officeart/2005/8/layout/default#1"/>
    <dgm:cxn modelId="{086170D8-7846-4741-AC88-1B915BAFA08A}" type="presParOf" srcId="{81933445-7E3A-4099-945B-81BB0827D92B}" destId="{92F96623-6A51-4802-A5E7-43856AE401A0}" srcOrd="2" destOrd="0" presId="urn:microsoft.com/office/officeart/2005/8/layout/default#1"/>
    <dgm:cxn modelId="{5F73562C-ADDA-4771-B05F-5623E376C8E9}" type="presParOf" srcId="{81933445-7E3A-4099-945B-81BB0827D92B}" destId="{8D8AB436-B681-4DBB-8849-7582F8B99170}" srcOrd="3" destOrd="0" presId="urn:microsoft.com/office/officeart/2005/8/layout/default#1"/>
    <dgm:cxn modelId="{0377A3B7-1CD9-48F5-B3F1-CCEED17F13DC}" type="presParOf" srcId="{81933445-7E3A-4099-945B-81BB0827D92B}" destId="{9E47D330-E582-4B3B-8BFA-58E88E8A31E3}" srcOrd="4" destOrd="0" presId="urn:microsoft.com/office/officeart/2005/8/layout/default#1"/>
    <dgm:cxn modelId="{1DE92810-C9AF-40C5-9207-1A2F1D4E8109}" type="presParOf" srcId="{81933445-7E3A-4099-945B-81BB0827D92B}" destId="{89D27970-B062-4642-A154-C0A41FC7F371}" srcOrd="5" destOrd="0" presId="urn:microsoft.com/office/officeart/2005/8/layout/default#1"/>
    <dgm:cxn modelId="{1D3FC3AE-8AD4-4328-906C-32FEB0ED6E33}" type="presParOf" srcId="{81933445-7E3A-4099-945B-81BB0827D92B}" destId="{CBC97FD0-A74C-4868-B39E-DD63A32D555B}" srcOrd="6" destOrd="0" presId="urn:microsoft.com/office/officeart/2005/8/layout/default#1"/>
    <dgm:cxn modelId="{7016DB58-E909-4270-9B6F-DBB635D927C7}" type="presParOf" srcId="{81933445-7E3A-4099-945B-81BB0827D92B}" destId="{54A8A2F4-22F8-4220-9886-578522966D52}" srcOrd="7" destOrd="0" presId="urn:microsoft.com/office/officeart/2005/8/layout/default#1"/>
    <dgm:cxn modelId="{C9F29D31-3C38-4F8F-BC1A-DEF29626E839}" type="presParOf" srcId="{81933445-7E3A-4099-945B-81BB0827D92B}" destId="{E06BDBE0-FF39-4515-94D4-2B7644F19363}" srcOrd="8" destOrd="0" presId="urn:microsoft.com/office/officeart/2005/8/layout/default#1"/>
    <dgm:cxn modelId="{1A2C01C8-4287-4600-9334-261A15F898FF}" type="presParOf" srcId="{81933445-7E3A-4099-945B-81BB0827D92B}" destId="{62E206DB-D6B3-4CC0-97AA-3A2DC72E1223}" srcOrd="9" destOrd="0" presId="urn:microsoft.com/office/officeart/2005/8/layout/default#1"/>
    <dgm:cxn modelId="{FBEAA29A-58A0-4BDC-A44A-F5B4BABFDE48}" type="presParOf" srcId="{81933445-7E3A-4099-945B-81BB0827D92B}" destId="{EDB33CC2-E3F9-4643-AAC0-7BF772527511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BABBA0-7B07-4A3D-B1EC-9D253879ADF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AF6880B-90B9-4AFB-A03B-035FC0FC69FD}">
      <dgm:prSet/>
      <dgm:spPr/>
      <dgm:t>
        <a:bodyPr/>
        <a:lstStyle/>
        <a:p>
          <a:pPr rtl="0"/>
          <a:r>
            <a:rPr lang="en-US" dirty="0"/>
            <a:t>What is ODR</a:t>
          </a:r>
          <a:r>
            <a:rPr lang="bg-BG" dirty="0"/>
            <a:t>?</a:t>
          </a:r>
        </a:p>
      </dgm:t>
    </dgm:pt>
    <dgm:pt modelId="{CB3F9DB2-2C07-4361-89D2-D9F36D1F11EB}" type="parTrans" cxnId="{76F662F0-DE9A-4ABF-A9A3-77AE5818111E}">
      <dgm:prSet/>
      <dgm:spPr/>
      <dgm:t>
        <a:bodyPr/>
        <a:lstStyle/>
        <a:p>
          <a:endParaRPr lang="bg-BG"/>
        </a:p>
      </dgm:t>
    </dgm:pt>
    <dgm:pt modelId="{67978528-07D4-435C-AF14-F8063C36B49F}" type="sibTrans" cxnId="{76F662F0-DE9A-4ABF-A9A3-77AE5818111E}">
      <dgm:prSet/>
      <dgm:spPr/>
      <dgm:t>
        <a:bodyPr/>
        <a:lstStyle/>
        <a:p>
          <a:endParaRPr lang="bg-BG"/>
        </a:p>
      </dgm:t>
    </dgm:pt>
    <dgm:pt modelId="{1C8563BA-8FB0-4471-B446-1455058E8067}">
      <dgm:prSet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ONLINE DISPUTE RESOLUTION </a:t>
          </a:r>
          <a:r>
            <a:rPr lang="bg-BG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ODR</a:t>
          </a:r>
          <a:r>
            <a:rPr lang="bg-BG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is the use of information and communication technologies to help disputants find a solution to their problems.</a:t>
          </a:r>
          <a:endParaRPr lang="bg-B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6391C-98FF-4F23-85C3-7942662C91F4}" type="parTrans" cxnId="{F5B1ED84-E5A1-4AF2-8E30-F567E36B143F}">
      <dgm:prSet/>
      <dgm:spPr/>
      <dgm:t>
        <a:bodyPr/>
        <a:lstStyle/>
        <a:p>
          <a:endParaRPr lang="bg-BG"/>
        </a:p>
      </dgm:t>
    </dgm:pt>
    <dgm:pt modelId="{2DE194A0-F7BF-449B-8CA2-16F6CD7559AF}" type="sibTrans" cxnId="{F5B1ED84-E5A1-4AF2-8E30-F567E36B143F}">
      <dgm:prSet/>
      <dgm:spPr/>
      <dgm:t>
        <a:bodyPr/>
        <a:lstStyle/>
        <a:p>
          <a:endParaRPr lang="bg-BG"/>
        </a:p>
      </dgm:t>
    </dgm:pt>
    <dgm:pt modelId="{A20D323F-5ED4-4D58-BD9C-49132A265AB0}" type="pres">
      <dgm:prSet presAssocID="{80BABBA0-7B07-4A3D-B1EC-9D253879ADF6}" presName="Name0" presStyleCnt="0">
        <dgm:presLayoutVars>
          <dgm:dir/>
          <dgm:animLvl val="lvl"/>
          <dgm:resizeHandles val="exact"/>
        </dgm:presLayoutVars>
      </dgm:prSet>
      <dgm:spPr/>
    </dgm:pt>
    <dgm:pt modelId="{D155D9E3-E313-4207-B451-3993F06D4E63}" type="pres">
      <dgm:prSet presAssocID="{4AF6880B-90B9-4AFB-A03B-035FC0FC69FD}" presName="composite" presStyleCnt="0"/>
      <dgm:spPr/>
    </dgm:pt>
    <dgm:pt modelId="{504A48E7-23B6-47CE-A868-158AE7198337}" type="pres">
      <dgm:prSet presAssocID="{4AF6880B-90B9-4AFB-A03B-035FC0FC69FD}" presName="parTx" presStyleLbl="alignNode1" presStyleIdx="0" presStyleCnt="1" custLinFactNeighborX="582" custLinFactNeighborY="-3219">
        <dgm:presLayoutVars>
          <dgm:chMax val="0"/>
          <dgm:chPref val="0"/>
          <dgm:bulletEnabled val="1"/>
        </dgm:presLayoutVars>
      </dgm:prSet>
      <dgm:spPr/>
    </dgm:pt>
    <dgm:pt modelId="{15EF4AB6-FD38-4EDC-9B71-6952B6360088}" type="pres">
      <dgm:prSet presAssocID="{4AF6880B-90B9-4AFB-A03B-035FC0FC69F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5B1ED84-E5A1-4AF2-8E30-F567E36B143F}" srcId="{4AF6880B-90B9-4AFB-A03B-035FC0FC69FD}" destId="{1C8563BA-8FB0-4471-B446-1455058E8067}" srcOrd="0" destOrd="0" parTransId="{28F6391C-98FF-4F23-85C3-7942662C91F4}" sibTransId="{2DE194A0-F7BF-449B-8CA2-16F6CD7559AF}"/>
    <dgm:cxn modelId="{0154CD94-EEDD-4382-906C-FC3CE8BA8572}" type="presOf" srcId="{4AF6880B-90B9-4AFB-A03B-035FC0FC69FD}" destId="{504A48E7-23B6-47CE-A868-158AE7198337}" srcOrd="0" destOrd="0" presId="urn:microsoft.com/office/officeart/2005/8/layout/hList1"/>
    <dgm:cxn modelId="{E08E9CDD-8E2C-4E9F-BAC9-047A5666D258}" type="presOf" srcId="{1C8563BA-8FB0-4471-B446-1455058E8067}" destId="{15EF4AB6-FD38-4EDC-9B71-6952B6360088}" srcOrd="0" destOrd="0" presId="urn:microsoft.com/office/officeart/2005/8/layout/hList1"/>
    <dgm:cxn modelId="{47C584ED-AF62-4507-96BE-43146A15DA8A}" type="presOf" srcId="{80BABBA0-7B07-4A3D-B1EC-9D253879ADF6}" destId="{A20D323F-5ED4-4D58-BD9C-49132A265AB0}" srcOrd="0" destOrd="0" presId="urn:microsoft.com/office/officeart/2005/8/layout/hList1"/>
    <dgm:cxn modelId="{76F662F0-DE9A-4ABF-A9A3-77AE5818111E}" srcId="{80BABBA0-7B07-4A3D-B1EC-9D253879ADF6}" destId="{4AF6880B-90B9-4AFB-A03B-035FC0FC69FD}" srcOrd="0" destOrd="0" parTransId="{CB3F9DB2-2C07-4361-89D2-D9F36D1F11EB}" sibTransId="{67978528-07D4-435C-AF14-F8063C36B49F}"/>
    <dgm:cxn modelId="{56C0B8E7-FEB4-46AB-B1EB-4F6B7A23CEC1}" type="presParOf" srcId="{A20D323F-5ED4-4D58-BD9C-49132A265AB0}" destId="{D155D9E3-E313-4207-B451-3993F06D4E63}" srcOrd="0" destOrd="0" presId="urn:microsoft.com/office/officeart/2005/8/layout/hList1"/>
    <dgm:cxn modelId="{D7E748FE-CCBD-4120-BBE8-9BC38A29B855}" type="presParOf" srcId="{D155D9E3-E313-4207-B451-3993F06D4E63}" destId="{504A48E7-23B6-47CE-A868-158AE7198337}" srcOrd="0" destOrd="0" presId="urn:microsoft.com/office/officeart/2005/8/layout/hList1"/>
    <dgm:cxn modelId="{0818F3D2-30D5-4D2C-BC97-05E33FF46EEB}" type="presParOf" srcId="{D155D9E3-E313-4207-B451-3993F06D4E63}" destId="{15EF4AB6-FD38-4EDC-9B71-6952B63600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0D30A-B901-445F-BDA7-CE55B4DCBF8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BE11C1D-5BE8-4378-AB6C-594C8BAB3F07}">
      <dgm:prSet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Benefits of ODR</a:t>
          </a:r>
          <a:endParaRPr lang="bg-BG" b="1" dirty="0">
            <a:solidFill>
              <a:schemeClr val="bg1">
                <a:lumMod val="85000"/>
                <a:lumOff val="15000"/>
              </a:schemeClr>
            </a:solidFill>
          </a:endParaRPr>
        </a:p>
      </dgm:t>
    </dgm:pt>
    <dgm:pt modelId="{D77C1BC4-FA25-4C99-946F-2A9C701F6E0E}" type="parTrans" cxnId="{0F3ACD26-B6A3-44C3-B0BB-D16492F56BF5}">
      <dgm:prSet/>
      <dgm:spPr/>
      <dgm:t>
        <a:bodyPr/>
        <a:lstStyle/>
        <a:p>
          <a:endParaRPr lang="bg-BG"/>
        </a:p>
      </dgm:t>
    </dgm:pt>
    <dgm:pt modelId="{FC169537-57A5-406B-A6E9-0FE61F43F760}" type="sibTrans" cxnId="{0F3ACD26-B6A3-44C3-B0BB-D16492F56BF5}">
      <dgm:prSet/>
      <dgm:spPr/>
      <dgm:t>
        <a:bodyPr/>
        <a:lstStyle/>
        <a:p>
          <a:endParaRPr lang="bg-BG"/>
        </a:p>
      </dgm:t>
    </dgm:pt>
    <dgm:pt modelId="{547E612C-2CEE-4E58-A3DF-312E1059AFFD}" type="pres">
      <dgm:prSet presAssocID="{EC00D30A-B901-445F-BDA7-CE55B4DCBF8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B765411-2907-49CD-BE66-722F0A838CE3}" type="pres">
      <dgm:prSet presAssocID="{0BE11C1D-5BE8-4378-AB6C-594C8BAB3F07}" presName="horFlow" presStyleCnt="0"/>
      <dgm:spPr/>
    </dgm:pt>
    <dgm:pt modelId="{FA80C5FE-D418-4545-8441-DA02DD59B779}" type="pres">
      <dgm:prSet presAssocID="{0BE11C1D-5BE8-4378-AB6C-594C8BAB3F07}" presName="bigChev" presStyleLbl="node1" presStyleIdx="0" presStyleCnt="1" custLinFactNeighborX="-91329"/>
      <dgm:spPr/>
    </dgm:pt>
  </dgm:ptLst>
  <dgm:cxnLst>
    <dgm:cxn modelId="{0F3ACD26-B6A3-44C3-B0BB-D16492F56BF5}" srcId="{EC00D30A-B901-445F-BDA7-CE55B4DCBF8B}" destId="{0BE11C1D-5BE8-4378-AB6C-594C8BAB3F07}" srcOrd="0" destOrd="0" parTransId="{D77C1BC4-FA25-4C99-946F-2A9C701F6E0E}" sibTransId="{FC169537-57A5-406B-A6E9-0FE61F43F760}"/>
    <dgm:cxn modelId="{13CED443-3FBA-4C35-9183-FE3529ABE3A1}" type="presOf" srcId="{EC00D30A-B901-445F-BDA7-CE55B4DCBF8B}" destId="{547E612C-2CEE-4E58-A3DF-312E1059AFFD}" srcOrd="0" destOrd="0" presId="urn:microsoft.com/office/officeart/2005/8/layout/lProcess3"/>
    <dgm:cxn modelId="{D00472E1-4715-4444-B55B-8B2AFDFEFF8B}" type="presOf" srcId="{0BE11C1D-5BE8-4378-AB6C-594C8BAB3F07}" destId="{FA80C5FE-D418-4545-8441-DA02DD59B779}" srcOrd="0" destOrd="0" presId="urn:microsoft.com/office/officeart/2005/8/layout/lProcess3"/>
    <dgm:cxn modelId="{22F30ABF-3BA2-4D8B-B131-E8EE34E14887}" type="presParOf" srcId="{547E612C-2CEE-4E58-A3DF-312E1059AFFD}" destId="{8B765411-2907-49CD-BE66-722F0A838CE3}" srcOrd="0" destOrd="0" presId="urn:microsoft.com/office/officeart/2005/8/layout/lProcess3"/>
    <dgm:cxn modelId="{17D057DF-A8EE-46ED-8B33-2452204BFDFA}" type="presParOf" srcId="{8B765411-2907-49CD-BE66-722F0A838CE3}" destId="{FA80C5FE-D418-4545-8441-DA02DD59B77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3C5E1-D4CB-418A-B20F-63F5BBC729C4}">
      <dsp:nvSpPr>
        <dsp:cNvPr id="0" name=""/>
        <dsp:cNvSpPr/>
      </dsp:nvSpPr>
      <dsp:spPr>
        <a:xfrm>
          <a:off x="0" y="0"/>
          <a:ext cx="11297486" cy="360000"/>
        </a:xfrm>
        <a:prstGeom prst="rightArrow">
          <a:avLst/>
        </a:prstGeom>
        <a:gradFill rotWithShape="0">
          <a:gsLst>
            <a:gs pos="5200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2B1AE-6282-4D66-9186-76E3CE1B547B}">
      <dsp:nvSpPr>
        <dsp:cNvPr id="0" name=""/>
        <dsp:cNvSpPr/>
      </dsp:nvSpPr>
      <dsp:spPr>
        <a:xfrm>
          <a:off x="930932" y="294519"/>
          <a:ext cx="10061823" cy="699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From</a:t>
          </a:r>
          <a:r>
            <a:rPr lang="bg-BG" sz="2400" b="1" kern="1200" dirty="0"/>
            <a:t> </a:t>
          </a:r>
          <a:r>
            <a:rPr lang="en-US" sz="2400" b="1" kern="1200" dirty="0"/>
            <a:t>1969</a:t>
          </a:r>
          <a:r>
            <a:rPr lang="bg-BG" sz="2400" b="1" kern="1200" dirty="0"/>
            <a:t> </a:t>
          </a:r>
          <a:r>
            <a:rPr lang="en-US" sz="2400" b="1" kern="1200" dirty="0"/>
            <a:t>(</a:t>
          </a:r>
          <a:r>
            <a:rPr lang="en-US" sz="2800" b="1" kern="1200" dirty="0"/>
            <a:t>invention</a:t>
          </a:r>
          <a:r>
            <a:rPr lang="en-US" sz="2400" b="1" kern="1200" dirty="0"/>
            <a:t> of the internet</a:t>
          </a:r>
          <a:r>
            <a:rPr lang="bg-BG" sz="2400" b="1" kern="1200" dirty="0"/>
            <a:t>) </a:t>
          </a:r>
          <a:r>
            <a:rPr lang="en-US" sz="2400" b="1" kern="1200" dirty="0"/>
            <a:t>until</a:t>
          </a:r>
          <a:r>
            <a:rPr lang="bg-BG" sz="2400" b="1" kern="1200" dirty="0"/>
            <a:t> 1992</a:t>
          </a:r>
        </a:p>
      </dsp:txBody>
      <dsp:txXfrm>
        <a:off x="930932" y="294519"/>
        <a:ext cx="10061823" cy="6999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3D5D4-D6DD-4F84-94C2-3A2FAAFB54A1}">
      <dsp:nvSpPr>
        <dsp:cNvPr id="0" name=""/>
        <dsp:cNvSpPr/>
      </dsp:nvSpPr>
      <dsp:spPr>
        <a:xfrm>
          <a:off x="846230" y="0"/>
          <a:ext cx="1835608" cy="110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Efficiency / Convenience</a:t>
          </a:r>
          <a:endParaRPr lang="bg-BG" sz="19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846230" y="0"/>
        <a:ext cx="1835608" cy="1101365"/>
      </dsp:txXfrm>
    </dsp:sp>
    <dsp:sp modelId="{75FA1DAD-9812-4139-88D0-A53EC63D6646}">
      <dsp:nvSpPr>
        <dsp:cNvPr id="0" name=""/>
        <dsp:cNvSpPr/>
      </dsp:nvSpPr>
      <dsp:spPr>
        <a:xfrm>
          <a:off x="3076568" y="0"/>
          <a:ext cx="1835608" cy="110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Cost savings</a:t>
          </a:r>
          <a:endParaRPr lang="bg-BG" sz="19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3076568" y="0"/>
        <a:ext cx="1835608" cy="1101365"/>
      </dsp:txXfrm>
    </dsp:sp>
    <dsp:sp modelId="{54299DEB-C15F-4B67-AFB0-8A85B29D3E89}">
      <dsp:nvSpPr>
        <dsp:cNvPr id="0" name=""/>
        <dsp:cNvSpPr/>
      </dsp:nvSpPr>
      <dsp:spPr>
        <a:xfrm>
          <a:off x="5064863" y="0"/>
          <a:ext cx="1835608" cy="110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>
                  <a:lumMod val="85000"/>
                  <a:lumOff val="15000"/>
                </a:schemeClr>
              </a:solidFill>
            </a:rPr>
            <a:t>Satisfaction of the participants</a:t>
          </a:r>
          <a:endParaRPr lang="bg-BG" sz="19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5064863" y="0"/>
        <a:ext cx="1835608" cy="1101365"/>
      </dsp:txXfrm>
    </dsp:sp>
    <dsp:sp modelId="{681D9E62-648F-4856-A393-175DA7F21091}">
      <dsp:nvSpPr>
        <dsp:cNvPr id="0" name=""/>
        <dsp:cNvSpPr/>
      </dsp:nvSpPr>
      <dsp:spPr>
        <a:xfrm>
          <a:off x="7066337" y="0"/>
          <a:ext cx="1835608" cy="110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>
                  <a:lumMod val="85000"/>
                  <a:lumOff val="15000"/>
                </a:schemeClr>
              </a:solidFill>
            </a:rPr>
            <a:t>Distance - to cool emotions</a:t>
          </a:r>
          <a:endParaRPr lang="bg-BG" sz="19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7066337" y="0"/>
        <a:ext cx="1835608" cy="1101365"/>
      </dsp:txXfrm>
    </dsp:sp>
    <dsp:sp modelId="{CEE8A7A5-D534-4F4B-B1CE-0621A39B0E2C}">
      <dsp:nvSpPr>
        <dsp:cNvPr id="0" name=""/>
        <dsp:cNvSpPr/>
      </dsp:nvSpPr>
      <dsp:spPr>
        <a:xfrm>
          <a:off x="892001" y="1148589"/>
          <a:ext cx="2353195" cy="1088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Synchronous and Asynchronous Interaction</a:t>
          </a:r>
          <a:endParaRPr lang="bg-BG" sz="19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892001" y="1148589"/>
        <a:ext cx="2353195" cy="1088556"/>
      </dsp:txXfrm>
    </dsp:sp>
    <dsp:sp modelId="{3977E46A-E5BC-48B7-9918-77F722924FBE}">
      <dsp:nvSpPr>
        <dsp:cNvPr id="0" name=""/>
        <dsp:cNvSpPr/>
      </dsp:nvSpPr>
      <dsp:spPr>
        <a:xfrm>
          <a:off x="3357242" y="1285879"/>
          <a:ext cx="1835608" cy="110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>
                  <a:lumMod val="85000"/>
                  <a:lumOff val="15000"/>
                </a:schemeClr>
              </a:solidFill>
            </a:rPr>
            <a:t>Thinking before communication</a:t>
          </a:r>
          <a:endParaRPr lang="bg-BG" sz="19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3357242" y="1285879"/>
        <a:ext cx="1835608" cy="1101365"/>
      </dsp:txXfrm>
    </dsp:sp>
    <dsp:sp modelId="{8F645B31-784A-47C5-BBC1-DD4DD0DD3EF4}">
      <dsp:nvSpPr>
        <dsp:cNvPr id="0" name=""/>
        <dsp:cNvSpPr/>
      </dsp:nvSpPr>
      <dsp:spPr>
        <a:xfrm>
          <a:off x="5376411" y="1285879"/>
          <a:ext cx="1835608" cy="110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>
                  <a:lumMod val="85000"/>
                  <a:lumOff val="15000"/>
                </a:schemeClr>
              </a:solidFill>
            </a:rPr>
            <a:t>Simultaneous connection</a:t>
          </a:r>
          <a:endParaRPr lang="bg-BG" sz="19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5376411" y="1285879"/>
        <a:ext cx="1835608" cy="1101365"/>
      </dsp:txXfrm>
    </dsp:sp>
    <dsp:sp modelId="{70E50C5A-5FD4-475E-A33F-73BDA3001A52}">
      <dsp:nvSpPr>
        <dsp:cNvPr id="0" name=""/>
        <dsp:cNvSpPr/>
      </dsp:nvSpPr>
      <dsp:spPr>
        <a:xfrm>
          <a:off x="7395581" y="1285879"/>
          <a:ext cx="1835608" cy="110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>
                  <a:lumMod val="85000"/>
                  <a:lumOff val="15000"/>
                </a:schemeClr>
              </a:solidFill>
            </a:rPr>
            <a:t>Archived communication</a:t>
          </a:r>
          <a:endParaRPr lang="bg-BG" sz="19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7395581" y="1285879"/>
        <a:ext cx="1835608" cy="1101365"/>
      </dsp:txXfrm>
    </dsp:sp>
    <dsp:sp modelId="{964B92F8-231E-4A90-AF4D-1F9A785DC1A4}">
      <dsp:nvSpPr>
        <dsp:cNvPr id="0" name=""/>
        <dsp:cNvSpPr/>
      </dsp:nvSpPr>
      <dsp:spPr>
        <a:xfrm>
          <a:off x="4108033" y="2570806"/>
          <a:ext cx="1835608" cy="110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>
                  <a:lumMod val="85000"/>
                  <a:lumOff val="15000"/>
                </a:schemeClr>
              </a:solidFill>
            </a:rPr>
            <a:t>Automated procedures</a:t>
          </a:r>
          <a:endParaRPr lang="bg-BG" sz="19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4108033" y="2570806"/>
        <a:ext cx="1835608" cy="1101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C70A1-B6E7-40B4-A309-A46526AC795C}">
      <dsp:nvSpPr>
        <dsp:cNvPr id="0" name=""/>
        <dsp:cNvSpPr/>
      </dsp:nvSpPr>
      <dsp:spPr>
        <a:xfrm>
          <a:off x="2243505" y="970455"/>
          <a:ext cx="2357542" cy="23575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Deep silence in internet</a:t>
          </a:r>
          <a:endParaRPr lang="bg-BG" sz="16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2588759" y="1315709"/>
        <a:ext cx="1667034" cy="1667034"/>
      </dsp:txXfrm>
    </dsp:sp>
    <dsp:sp modelId="{AFE99B72-C9D2-41CD-895F-B4BF76C1582B}">
      <dsp:nvSpPr>
        <dsp:cNvPr id="0" name=""/>
        <dsp:cNvSpPr/>
      </dsp:nvSpPr>
      <dsp:spPr>
        <a:xfrm>
          <a:off x="2768943" y="0"/>
          <a:ext cx="1307634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Online </a:t>
          </a:r>
          <a:r>
            <a:rPr lang="en-US" sz="1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commerce</a:t>
          </a: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 is forbidden</a:t>
          </a:r>
          <a:endParaRPr lang="bg-BG" sz="16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2960442" y="172627"/>
        <a:ext cx="924636" cy="833517"/>
      </dsp:txXfrm>
    </dsp:sp>
    <dsp:sp modelId="{4B6AAE1F-5AAB-42B4-8CB4-8BAE645552C1}">
      <dsp:nvSpPr>
        <dsp:cNvPr id="0" name=""/>
        <dsp:cNvSpPr/>
      </dsp:nvSpPr>
      <dsp:spPr>
        <a:xfrm>
          <a:off x="3820553" y="382790"/>
          <a:ext cx="1178771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No</a:t>
          </a:r>
          <a:r>
            <a:rPr lang="en-US" sz="1600" b="1" kern="1200" baseline="0" dirty="0">
              <a:solidFill>
                <a:schemeClr val="bg1">
                  <a:lumMod val="85000"/>
                  <a:lumOff val="15000"/>
                </a:schemeClr>
              </a:solidFill>
            </a:rPr>
            <a:t> spam</a:t>
          </a:r>
          <a:endParaRPr lang="bg-BG" sz="16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3993180" y="555417"/>
        <a:ext cx="833517" cy="833517"/>
      </dsp:txXfrm>
    </dsp:sp>
    <dsp:sp modelId="{C286089B-7088-4172-A3C6-95AA43A1F154}">
      <dsp:nvSpPr>
        <dsp:cNvPr id="0" name=""/>
        <dsp:cNvSpPr/>
      </dsp:nvSpPr>
      <dsp:spPr>
        <a:xfrm>
          <a:off x="4346078" y="1293025"/>
          <a:ext cx="1178771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No internet violation of copyright law</a:t>
          </a:r>
          <a:endParaRPr lang="bg-BG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4518705" y="1465652"/>
        <a:ext cx="833517" cy="833517"/>
      </dsp:txXfrm>
    </dsp:sp>
    <dsp:sp modelId="{5AB2C630-0814-484F-A3B2-F0CB61C4C5AA}">
      <dsp:nvSpPr>
        <dsp:cNvPr id="0" name=""/>
        <dsp:cNvSpPr/>
      </dsp:nvSpPr>
      <dsp:spPr>
        <a:xfrm>
          <a:off x="4163565" y="2328106"/>
          <a:ext cx="1178771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No abuse</a:t>
          </a:r>
          <a:endParaRPr lang="bg-BG" sz="16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4336192" y="2500733"/>
        <a:ext cx="833517" cy="833517"/>
      </dsp:txXfrm>
    </dsp:sp>
    <dsp:sp modelId="{C310ED4C-A4B8-43F9-87AF-4841EA20D15D}">
      <dsp:nvSpPr>
        <dsp:cNvPr id="0" name=""/>
        <dsp:cNvSpPr/>
      </dsp:nvSpPr>
      <dsp:spPr>
        <a:xfrm>
          <a:off x="3358415" y="3003708"/>
          <a:ext cx="1178771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No identity theft</a:t>
          </a:r>
          <a:endParaRPr lang="bg-BG" sz="16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3531042" y="3176335"/>
        <a:ext cx="833517" cy="833517"/>
      </dsp:txXfrm>
    </dsp:sp>
    <dsp:sp modelId="{7C651EDF-59EF-4F49-825D-53027B712068}">
      <dsp:nvSpPr>
        <dsp:cNvPr id="0" name=""/>
        <dsp:cNvSpPr/>
      </dsp:nvSpPr>
      <dsp:spPr>
        <a:xfrm>
          <a:off x="2307366" y="3003708"/>
          <a:ext cx="1178771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No consumer scams</a:t>
          </a:r>
          <a:endParaRPr lang="bg-BG" sz="16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2479993" y="3176335"/>
        <a:ext cx="833517" cy="833517"/>
      </dsp:txXfrm>
    </dsp:sp>
    <dsp:sp modelId="{4A6D916A-6A13-47A9-B46A-8223BBE5EA91}">
      <dsp:nvSpPr>
        <dsp:cNvPr id="0" name=""/>
        <dsp:cNvSpPr/>
      </dsp:nvSpPr>
      <dsp:spPr>
        <a:xfrm>
          <a:off x="1502216" y="2328106"/>
          <a:ext cx="1178771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No</a:t>
          </a:r>
          <a:r>
            <a:rPr lang="en-US" sz="1600" b="1" kern="1200" baseline="0" dirty="0">
              <a:solidFill>
                <a:schemeClr val="bg1">
                  <a:lumMod val="85000"/>
                  <a:lumOff val="15000"/>
                </a:schemeClr>
              </a:solidFill>
            </a:rPr>
            <a:t> data collection</a:t>
          </a:r>
          <a:endParaRPr lang="bg-BG" sz="16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1674843" y="2500733"/>
        <a:ext cx="833517" cy="833517"/>
      </dsp:txXfrm>
    </dsp:sp>
    <dsp:sp modelId="{225B4D2A-74C4-4BDA-9BEE-9904FFA4E08E}">
      <dsp:nvSpPr>
        <dsp:cNvPr id="0" name=""/>
        <dsp:cNvSpPr/>
      </dsp:nvSpPr>
      <dsp:spPr>
        <a:xfrm>
          <a:off x="1319703" y="1293025"/>
          <a:ext cx="1178771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No disputes over domain names</a:t>
          </a:r>
          <a:endParaRPr lang="bg-BG" sz="16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1492330" y="1465652"/>
        <a:ext cx="833517" cy="833517"/>
      </dsp:txXfrm>
    </dsp:sp>
    <dsp:sp modelId="{218713D9-2B03-4384-8517-B3F65F59B272}">
      <dsp:nvSpPr>
        <dsp:cNvPr id="0" name=""/>
        <dsp:cNvSpPr/>
      </dsp:nvSpPr>
      <dsp:spPr>
        <a:xfrm>
          <a:off x="1845227" y="382790"/>
          <a:ext cx="1178771" cy="1178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May be some pornography</a:t>
          </a:r>
          <a:endParaRPr lang="bg-BG" sz="1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2017854" y="555417"/>
        <a:ext cx="833517" cy="833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3A345-6A55-4563-BD8A-AAD7D692A794}">
      <dsp:nvSpPr>
        <dsp:cNvPr id="0" name=""/>
        <dsp:cNvSpPr/>
      </dsp:nvSpPr>
      <dsp:spPr>
        <a:xfrm>
          <a:off x="0" y="2060"/>
          <a:ext cx="5770357" cy="1467180"/>
        </a:xfrm>
        <a:prstGeom prst="roundRect">
          <a:avLst/>
        </a:prstGeom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5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 the world of ADR</a:t>
          </a:r>
          <a:br>
            <a:rPr lang="bg-BG" sz="3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3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1980-1995</a:t>
          </a:r>
        </a:p>
      </dsp:txBody>
      <dsp:txXfrm>
        <a:off x="71622" y="73682"/>
        <a:ext cx="5627113" cy="1323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AF6E8-5E4D-432B-A5C9-AFEDDDC61B8A}">
      <dsp:nvSpPr>
        <dsp:cNvPr id="0" name=""/>
        <dsp:cNvSpPr/>
      </dsp:nvSpPr>
      <dsp:spPr>
        <a:xfrm>
          <a:off x="0" y="0"/>
          <a:ext cx="10902034" cy="1289593"/>
        </a:xfrm>
        <a:prstGeom prst="rightArrow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2DAB6C1-7D1B-453B-A2DA-A41F5929A29E}">
      <dsp:nvSpPr>
        <dsp:cNvPr id="0" name=""/>
        <dsp:cNvSpPr/>
      </dsp:nvSpPr>
      <dsp:spPr>
        <a:xfrm>
          <a:off x="0" y="67234"/>
          <a:ext cx="10890157" cy="114607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1992 - 1995 Creating an Internet </a:t>
          </a:r>
          <a:r>
            <a:rPr lang="bg-BG" sz="28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 </a:t>
          </a:r>
          <a:r>
            <a:rPr lang="en-US" sz="28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environment </a:t>
          </a:r>
          <a:r>
            <a:rPr lang="bg-BG" sz="28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 </a:t>
          </a:r>
          <a:r>
            <a:rPr lang="en-US" sz="28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for disputes</a:t>
          </a:r>
          <a:endParaRPr lang="bg-BG" sz="28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55947" y="123181"/>
        <a:ext cx="10778263" cy="1034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1017E-6482-4ACD-B86A-499FE6719258}">
      <dsp:nvSpPr>
        <dsp:cNvPr id="0" name=""/>
        <dsp:cNvSpPr/>
      </dsp:nvSpPr>
      <dsp:spPr>
        <a:xfrm>
          <a:off x="0" y="0"/>
          <a:ext cx="8762005" cy="3651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Year </a:t>
          </a:r>
          <a:r>
            <a:rPr lang="bg-BG" sz="31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1994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First cases of spam</a:t>
          </a:r>
          <a:endParaRPr lang="bg-BG" sz="2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Numerous cases of abuse</a:t>
          </a:r>
          <a:endParaRPr lang="bg-BG" sz="2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First domain names issues</a:t>
          </a:r>
          <a:endParaRPr lang="bg-BG" sz="2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1000 domain names in 1990</a:t>
          </a:r>
          <a:r>
            <a:rPr lang="bg-BG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,</a:t>
          </a:r>
          <a:r>
            <a:rPr lang="en-US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  20 million in 2000</a:t>
          </a:r>
          <a:endParaRPr lang="bg-BG" sz="2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Pornography </a:t>
          </a:r>
          <a:endParaRPr lang="bg-BG" sz="2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Underdeveloped social network and primitive trading network</a:t>
          </a:r>
          <a:endParaRPr lang="bg-BG" sz="2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106949" y="106949"/>
        <a:ext cx="8548107" cy="3437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6D9D7-8CEC-4D11-83B3-6B8AC505551F}">
      <dsp:nvSpPr>
        <dsp:cNvPr id="0" name=""/>
        <dsp:cNvSpPr/>
      </dsp:nvSpPr>
      <dsp:spPr>
        <a:xfrm>
          <a:off x="632537" y="0"/>
          <a:ext cx="1479697" cy="1479697"/>
        </a:xfrm>
        <a:prstGeom prst="ellipse">
          <a:avLst/>
        </a:prstGeom>
        <a:gradFill rotWithShape="0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from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 dirty="0">
              <a:solidFill>
                <a:schemeClr val="tx1"/>
              </a:solidFill>
            </a:rPr>
            <a:t>2000</a:t>
          </a:r>
        </a:p>
      </dsp:txBody>
      <dsp:txXfrm>
        <a:off x="849234" y="216697"/>
        <a:ext cx="1046303" cy="10463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D0BD0-232A-4CE2-A4AF-0ADD28FFFECC}">
      <dsp:nvSpPr>
        <dsp:cNvPr id="0" name=""/>
        <dsp:cNvSpPr/>
      </dsp:nvSpPr>
      <dsp:spPr>
        <a:xfrm>
          <a:off x="622542" y="0"/>
          <a:ext cx="4467009" cy="34568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Progress beyond e-commerce. The online world is expanding with the move of the physical world online.</a:t>
          </a:r>
          <a:endParaRPr lang="bg-BG" sz="20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Impact on:</a:t>
          </a:r>
          <a:endParaRPr lang="bg-BG" sz="20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Social network</a:t>
          </a:r>
          <a:endParaRPr lang="bg-BG" sz="20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Healthcare</a:t>
          </a:r>
          <a:endParaRPr lang="bg-BG" sz="20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Labor force</a:t>
          </a:r>
          <a:endParaRPr lang="bg-BG" sz="20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Online games</a:t>
          </a:r>
          <a:endParaRPr lang="bg-BG" sz="20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622542" y="0"/>
        <a:ext cx="4467009" cy="3456826"/>
      </dsp:txXfrm>
    </dsp:sp>
    <dsp:sp modelId="{92F96623-6A51-4802-A5E7-43856AE401A0}">
      <dsp:nvSpPr>
        <dsp:cNvPr id="0" name=""/>
        <dsp:cNvSpPr/>
      </dsp:nvSpPr>
      <dsp:spPr>
        <a:xfrm>
          <a:off x="5277678" y="950567"/>
          <a:ext cx="2600228" cy="1560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More variety</a:t>
          </a:r>
          <a:endParaRPr lang="bg-BG" sz="21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5277678" y="950567"/>
        <a:ext cx="2600228" cy="1560136"/>
      </dsp:txXfrm>
    </dsp:sp>
    <dsp:sp modelId="{9E47D330-E582-4B3B-8BFA-58E88E8A31E3}">
      <dsp:nvSpPr>
        <dsp:cNvPr id="0" name=""/>
        <dsp:cNvSpPr/>
      </dsp:nvSpPr>
      <dsp:spPr>
        <a:xfrm>
          <a:off x="8034908" y="1046250"/>
          <a:ext cx="2600228" cy="13687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85000"/>
                  <a:lumOff val="15000"/>
                </a:schemeClr>
              </a:solidFill>
            </a:rPr>
            <a:t>More speed</a:t>
          </a:r>
          <a:endParaRPr lang="bg-BG" sz="2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8034908" y="1046250"/>
        <a:ext cx="2600228" cy="1368770"/>
      </dsp:txXfrm>
    </dsp:sp>
    <dsp:sp modelId="{CBC97FD0-A74C-4868-B39E-DD63A32D555B}">
      <dsp:nvSpPr>
        <dsp:cNvPr id="0" name=""/>
        <dsp:cNvSpPr/>
      </dsp:nvSpPr>
      <dsp:spPr>
        <a:xfrm>
          <a:off x="1074215" y="3719071"/>
          <a:ext cx="3213829" cy="2134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More data collection (confidentiality challenges) - the data becomes valuable</a:t>
          </a:r>
          <a:endParaRPr lang="bg-BG" sz="2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1074215" y="3719071"/>
        <a:ext cx="3213829" cy="2134797"/>
      </dsp:txXfrm>
    </dsp:sp>
    <dsp:sp modelId="{E06BDBE0-FF39-4515-94D4-2B7644F19363}">
      <dsp:nvSpPr>
        <dsp:cNvPr id="0" name=""/>
        <dsp:cNvSpPr/>
      </dsp:nvSpPr>
      <dsp:spPr>
        <a:xfrm>
          <a:off x="4810430" y="3456687"/>
          <a:ext cx="2600228" cy="1560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>
                  <a:lumMod val="85000"/>
                  <a:lumOff val="15000"/>
                </a:schemeClr>
              </a:solidFill>
            </a:rPr>
            <a:t>Mobile </a:t>
          </a:r>
          <a:r>
            <a:rPr lang="en-US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phones</a:t>
          </a:r>
          <a:r>
            <a:rPr lang="en-US" sz="2400" kern="1200" dirty="0">
              <a:solidFill>
                <a:schemeClr val="bg1">
                  <a:lumMod val="85000"/>
                  <a:lumOff val="15000"/>
                </a:schemeClr>
              </a:solidFill>
            </a:rPr>
            <a:t> and networks</a:t>
          </a:r>
          <a:endParaRPr lang="bg-BG" sz="2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4810430" y="3456687"/>
        <a:ext cx="2600228" cy="1560136"/>
      </dsp:txXfrm>
    </dsp:sp>
    <dsp:sp modelId="{EDB33CC2-E3F9-4643-AAC0-7BF772527511}">
      <dsp:nvSpPr>
        <dsp:cNvPr id="0" name=""/>
        <dsp:cNvSpPr/>
      </dsp:nvSpPr>
      <dsp:spPr>
        <a:xfrm>
          <a:off x="7533259" y="3469169"/>
          <a:ext cx="2600228" cy="1560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More</a:t>
          </a:r>
          <a:r>
            <a:rPr lang="en-US" sz="2400" kern="1200" dirty="0">
              <a:solidFill>
                <a:schemeClr val="bg1">
                  <a:lumMod val="85000"/>
                  <a:lumOff val="15000"/>
                </a:schemeClr>
              </a:solidFill>
            </a:rPr>
            <a:t> transactions</a:t>
          </a:r>
          <a:endParaRPr lang="bg-BG" sz="2400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7533259" y="3469169"/>
        <a:ext cx="2600228" cy="15601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A48E7-23B6-47CE-A868-158AE7198337}">
      <dsp:nvSpPr>
        <dsp:cNvPr id="0" name=""/>
        <dsp:cNvSpPr/>
      </dsp:nvSpPr>
      <dsp:spPr>
        <a:xfrm>
          <a:off x="0" y="0"/>
          <a:ext cx="8497256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What is ODR</a:t>
          </a:r>
          <a:r>
            <a:rPr lang="bg-BG" sz="4000" kern="1200" dirty="0"/>
            <a:t>?</a:t>
          </a:r>
        </a:p>
      </dsp:txBody>
      <dsp:txXfrm>
        <a:off x="0" y="0"/>
        <a:ext cx="8497256" cy="1152000"/>
      </dsp:txXfrm>
    </dsp:sp>
    <dsp:sp modelId="{15EF4AB6-FD38-4EDC-9B71-6952B6360088}">
      <dsp:nvSpPr>
        <dsp:cNvPr id="0" name=""/>
        <dsp:cNvSpPr/>
      </dsp:nvSpPr>
      <dsp:spPr>
        <a:xfrm>
          <a:off x="0" y="1187728"/>
          <a:ext cx="8497256" cy="3184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ONLINE DISPUTE RESOLUTION </a:t>
          </a:r>
          <a:r>
            <a:rPr lang="bg-BG" sz="40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ODR</a:t>
          </a:r>
          <a:r>
            <a:rPr lang="bg-BG" sz="40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GB" sz="4000" kern="1200" dirty="0">
              <a:latin typeface="Arial" panose="020B0604020202020204" pitchFamily="34" charset="0"/>
              <a:cs typeface="Arial" panose="020B0604020202020204" pitchFamily="34" charset="0"/>
            </a:rPr>
            <a:t>is the use of information and communication technologies to help disputants find a solution to their problems.</a:t>
          </a:r>
          <a:endParaRPr lang="bg-BG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87728"/>
        <a:ext cx="8497256" cy="3184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C5FE-D418-4545-8441-DA02DD59B779}">
      <dsp:nvSpPr>
        <dsp:cNvPr id="0" name=""/>
        <dsp:cNvSpPr/>
      </dsp:nvSpPr>
      <dsp:spPr>
        <a:xfrm>
          <a:off x="0" y="237"/>
          <a:ext cx="2837343" cy="11349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Benefits of ODR</a:t>
          </a:r>
          <a:endParaRPr lang="bg-BG" sz="3400" b="1" kern="1200" dirty="0">
            <a:solidFill>
              <a:schemeClr val="bg1">
                <a:lumMod val="85000"/>
                <a:lumOff val="15000"/>
              </a:schemeClr>
            </a:solidFill>
          </a:endParaRPr>
        </a:p>
      </dsp:txBody>
      <dsp:txXfrm>
        <a:off x="567469" y="237"/>
        <a:ext cx="1702406" cy="1134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4B34-A50C-444C-A2C5-20D6D07ED183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DD77C-56B6-4C60-9558-A5E74CC03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9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Отговаря на най-съвременни изисквания за </a:t>
            </a:r>
            <a:r>
              <a:rPr lang="bg-BG" dirty="0" err="1"/>
              <a:t>интуитивност</a:t>
            </a:r>
            <a:r>
              <a:rPr lang="bg-BG" dirty="0"/>
              <a:t>, лесен път и бързо достигане до крайна цел- подаване на жалба.</a:t>
            </a:r>
          </a:p>
          <a:p>
            <a:r>
              <a:rPr lang="bg-BG" dirty="0"/>
              <a:t>Удобен обмен на инфо чрез чат и мейли.</a:t>
            </a:r>
          </a:p>
          <a:p>
            <a:r>
              <a:rPr lang="bg-BG" dirty="0" err="1"/>
              <a:t>Риспонсив</a:t>
            </a:r>
            <a:r>
              <a:rPr lang="bg-BG" dirty="0"/>
              <a:t> модел- т.е. чете се и от мобилни устройства.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B3DE-851C-459D-A985-E1399C69F53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6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Тук се съгласява с общите условия, с производството по медиация и че е отнесъл вече спора към търговеца , но не е удовлетворен.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B3DE-851C-459D-A985-E1399C69F53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B3DE-851C-459D-A985-E1399C69F53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Чат плюс качване на файлове. Личен и общ. Спазване на конфиденциалност вътрешна и външна.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EB3DE-851C-459D-A985-E1399C69F53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tion-net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learn-childabduction.eu/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129835" y="593834"/>
            <a:ext cx="8596668" cy="34036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E-MEDIATION </a:t>
            </a:r>
            <a:b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</a:b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in Bulgaria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2779297" y="4668262"/>
            <a:ext cx="6494707" cy="1373109"/>
          </a:xfrm>
        </p:spPr>
        <p:txBody>
          <a:bodyPr/>
          <a:lstStyle/>
          <a:p>
            <a:r>
              <a:rPr lang="en-US" dirty="0"/>
              <a:t>Eliza Nikolova</a:t>
            </a:r>
          </a:p>
          <a:p>
            <a:r>
              <a:rPr lang="en-US" dirty="0"/>
              <a:t>Professional Association of Mediators in Bulgaria</a:t>
            </a:r>
          </a:p>
        </p:txBody>
      </p:sp>
      <p:pic>
        <p:nvPicPr>
          <p:cNvPr id="6" name="Picture 2" descr="C:\Users\Rubina\Desktop\SUMMER SCHOOL\Mediation-sea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503" y="828225"/>
            <a:ext cx="1199000" cy="115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LOGO_PAMB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164" y="4652053"/>
            <a:ext cx="15843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2877" y="3862147"/>
            <a:ext cx="2309979" cy="23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orthographicFron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val="21074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548680"/>
            <a:ext cx="10081120" cy="1556792"/>
          </a:xfrm>
        </p:spPr>
        <p:txBody>
          <a:bodyPr vert="horz">
            <a:noAutofit/>
          </a:bodyPr>
          <a:lstStyle/>
          <a:p>
            <a:endParaRPr lang="bg-BG" sz="4400" dirty="0">
              <a:solidFill>
                <a:schemeClr val="bg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</a:t>
            </a:r>
            <a:r>
              <a:rPr lang="ru-RU"/>
              <a:t>ЛИЗА НИКОЛОВА</a:t>
            </a:r>
            <a:endParaRPr lang="en-US"/>
          </a:p>
        </p:txBody>
      </p:sp>
      <p:pic>
        <p:nvPicPr>
          <p:cNvPr id="1036" name="Picture 12" descr="http://www.energepic.com/photos/original/1071-rCIPTPY3RZRnVWD6epp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496269" y="2621090"/>
            <a:ext cx="276152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bg2">
                      <a:lumMod val="60000"/>
                      <a:lumOff val="4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_ConceptoNr" pitchFamily="82" charset="-52"/>
              </a:rPr>
              <a:t>New</a:t>
            </a:r>
            <a:b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bg2">
                      <a:lumMod val="60000"/>
                      <a:lumOff val="4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_ConceptoNr" pitchFamily="82" charset="-52"/>
              </a:rPr>
            </a:b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bg2">
                      <a:lumMod val="60000"/>
                      <a:lumOff val="4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_ConceptoNr" pitchFamily="82" charset="-52"/>
              </a:rPr>
              <a:t>Court</a:t>
            </a:r>
            <a:b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bg2">
                      <a:lumMod val="60000"/>
                      <a:lumOff val="4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_ConceptoNr" pitchFamily="82" charset="-52"/>
              </a:rPr>
            </a:b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tx2">
                      <a:lumMod val="40000"/>
                      <a:lumOff val="60000"/>
                    </a:schemeClr>
                  </a:fgClr>
                  <a:bgClr>
                    <a:schemeClr val="bg2">
                      <a:lumMod val="60000"/>
                      <a:lumOff val="4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_ConceptoNr" pitchFamily="82" charset="-52"/>
              </a:rPr>
              <a:t>Room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2">
                    <a:lumMod val="60000"/>
                    <a:lumOff val="4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64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76053" y="1188722"/>
            <a:ext cx="2143928" cy="805205"/>
          </a:xfrm>
          <a:prstGeom prst="roundRect">
            <a:avLst/>
          </a:prstGeom>
          <a:gradFill>
            <a:gsLst>
              <a:gs pos="10000">
                <a:schemeClr val="accent6">
                  <a:lumMod val="75000"/>
                  <a:alpha val="76000"/>
                </a:schemeClr>
              </a:gs>
              <a:gs pos="100000">
                <a:srgbClr val="1A5EF6"/>
              </a:gs>
            </a:gsLst>
            <a:lin ang="612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4400" dirty="0"/>
              <a:t> </a:t>
            </a:r>
            <a:r>
              <a:rPr lang="en-US" sz="4400" dirty="0">
                <a:solidFill>
                  <a:schemeClr val="tx1"/>
                </a:solidFill>
              </a:rPr>
              <a:t>Court</a:t>
            </a:r>
            <a:endParaRPr lang="bg-BG" sz="4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4153" y="2987963"/>
            <a:ext cx="2658471" cy="615912"/>
          </a:xfrm>
          <a:prstGeom prst="roundRect">
            <a:avLst/>
          </a:prstGeom>
          <a:gradFill>
            <a:gsLst>
              <a:gs pos="10000">
                <a:schemeClr val="accent6">
                  <a:lumMod val="75000"/>
                  <a:alpha val="76000"/>
                </a:schemeClr>
              </a:gs>
              <a:gs pos="100000">
                <a:srgbClr val="1A5EF6"/>
              </a:gs>
            </a:gsLst>
            <a:lin ang="612000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4400" dirty="0"/>
              <a:t>  </a:t>
            </a:r>
            <a:r>
              <a:rPr lang="en-US" sz="4400" dirty="0">
                <a:solidFill>
                  <a:schemeClr val="tx1"/>
                </a:solidFill>
              </a:rPr>
              <a:t>ADR</a:t>
            </a:r>
            <a:endParaRPr lang="bg-BG" sz="44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57289" y="4636649"/>
            <a:ext cx="3087256" cy="1155487"/>
          </a:xfrm>
          <a:prstGeom prst="roundRect">
            <a:avLst/>
          </a:prstGeom>
          <a:gradFill>
            <a:gsLst>
              <a:gs pos="10000">
                <a:schemeClr val="accent6">
                  <a:lumMod val="75000"/>
                  <a:alpha val="76000"/>
                </a:schemeClr>
              </a:gs>
              <a:gs pos="100000">
                <a:srgbClr val="1A5EF6"/>
              </a:gs>
            </a:gsLst>
            <a:lin ang="612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Nothing</a:t>
            </a:r>
            <a:endParaRPr lang="bg-BG" sz="4400" dirty="0">
              <a:solidFill>
                <a:schemeClr val="tx1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887757" y="980728"/>
            <a:ext cx="4416491" cy="5256584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92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40547" y="1047737"/>
            <a:ext cx="2250353" cy="803089"/>
          </a:xfrm>
          <a:prstGeom prst="roundRect">
            <a:avLst/>
          </a:prstGeom>
          <a:gradFill>
            <a:gsLst>
              <a:gs pos="10000">
                <a:schemeClr val="accent6">
                  <a:lumMod val="75000"/>
                </a:schemeClr>
              </a:gs>
              <a:gs pos="100000">
                <a:srgbClr val="1A5EF6"/>
              </a:gs>
            </a:gsLst>
            <a:lin ang="5400000" scaled="1"/>
          </a:gradFill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4400" dirty="0"/>
              <a:t> </a:t>
            </a:r>
            <a:r>
              <a:rPr lang="en-US" sz="4400" dirty="0">
                <a:solidFill>
                  <a:schemeClr val="tx1"/>
                </a:solidFill>
              </a:rPr>
              <a:t>Court</a:t>
            </a:r>
            <a:endParaRPr lang="bg-BG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92920" y="2201794"/>
            <a:ext cx="3195501" cy="614294"/>
          </a:xfrm>
          <a:prstGeom prst="roundRect">
            <a:avLst/>
          </a:prstGeom>
          <a:gradFill>
            <a:gsLst>
              <a:gs pos="10000">
                <a:schemeClr val="accent6">
                  <a:lumMod val="75000"/>
                </a:schemeClr>
              </a:gs>
              <a:gs pos="100000">
                <a:srgbClr val="1A5EF6"/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4400" dirty="0"/>
              <a:t>  </a:t>
            </a:r>
            <a:r>
              <a:rPr lang="en-US" sz="4400" dirty="0">
                <a:solidFill>
                  <a:schemeClr val="tx1"/>
                </a:solidFill>
              </a:rPr>
              <a:t>ADR</a:t>
            </a:r>
            <a:endParaRPr lang="bg-BG" sz="4400" dirty="0">
              <a:solidFill>
                <a:schemeClr val="tx1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7133931" y="3467417"/>
            <a:ext cx="4050636" cy="2203029"/>
          </a:xfrm>
          <a:prstGeom prst="roundRect">
            <a:avLst/>
          </a:prstGeom>
          <a:gradFill>
            <a:gsLst>
              <a:gs pos="4000">
                <a:schemeClr val="bg1">
                  <a:lumMod val="0"/>
                </a:schemeClr>
              </a:gs>
              <a:gs pos="74000">
                <a:schemeClr val="accent1">
                  <a:lumMod val="30000"/>
                  <a:lumOff val="70000"/>
                  <a:alpha val="31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400" u="sng" dirty="0">
                <a:solidFill>
                  <a:schemeClr val="tx1"/>
                </a:solidFill>
              </a:rPr>
              <a:t>ODR</a:t>
            </a:r>
            <a:endParaRPr lang="bg-BG" sz="4400" u="sng" dirty="0">
              <a:solidFill>
                <a:schemeClr val="tx1"/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606805" y="1124746"/>
            <a:ext cx="4841456" cy="495332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335360" y="908720"/>
            <a:ext cx="489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New</a:t>
            </a:r>
            <a:b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Pyramid</a:t>
            </a:r>
          </a:p>
        </p:txBody>
      </p:sp>
      <p:pic>
        <p:nvPicPr>
          <p:cNvPr id="12" name="Picture 7" descr="1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331" y="4298307"/>
            <a:ext cx="2684436" cy="1586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75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59099"/>
          </a:xfrm>
        </p:spPr>
        <p:txBody>
          <a:bodyPr>
            <a:normAutofit/>
          </a:bodyPr>
          <a:lstStyle/>
          <a:p>
            <a:r>
              <a:rPr lang="en-US" sz="3200" b="0" dirty="0"/>
              <a:t>E-mediation differs from traditional mediation on several criteria</a:t>
            </a:r>
            <a:endParaRPr lang="en-US" sz="32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628885"/>
              </p:ext>
            </p:extLst>
          </p:nvPr>
        </p:nvGraphicFramePr>
        <p:xfrm>
          <a:off x="264695" y="1226712"/>
          <a:ext cx="11699777" cy="537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514">
                <a:tc>
                  <a:txBody>
                    <a:bodyPr/>
                    <a:lstStyle/>
                    <a:p>
                      <a:r>
                        <a:rPr lang="en-US" sz="2000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E-mediation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04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	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 space </a:t>
                      </a:r>
                    </a:p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party is in his/her home/office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environment </a:t>
                      </a:r>
                    </a:p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 mediation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Presence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virtual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physical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9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Techniques for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	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Email messages </a:t>
                      </a:r>
                    </a:p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 text messages on-line and offline </a:t>
                      </a:r>
                    </a:p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 connection </a:t>
                      </a:r>
                    </a:p>
                    <a:p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link 	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Face to face communication 	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381">
                <a:tc>
                  <a:txBody>
                    <a:bodyPr/>
                    <a:lstStyle/>
                    <a:p>
                      <a:r>
                        <a:rPr lang="en-US" sz="2000" dirty="0"/>
                        <a:t>Language/vocabulary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Language /vocabulary 	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Verbal and non-verbal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Emotions 	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Difficult to be defined 	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Easier to be defined 	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08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ha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92" y="1726790"/>
            <a:ext cx="9936801" cy="479855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1468191" y="725224"/>
            <a:ext cx="10196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Online Mediation</a:t>
            </a:r>
            <a:r>
              <a:rPr lang="bg-BG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– </a:t>
            </a:r>
            <a:r>
              <a:rPr lang="en-GB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when the parties are in different countries or cities, but not limited to</a:t>
            </a:r>
            <a:r>
              <a:rPr lang="bg-BG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… </a:t>
            </a: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1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1" y="3054762"/>
            <a:ext cx="3170467" cy="23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54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9" y="206063"/>
            <a:ext cx="10045521" cy="27635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b="1" dirty="0">
                <a:ln>
                  <a:solidFill>
                    <a:schemeClr val="dk1">
                      <a:hueMod val="94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BULGARIA      			</a:t>
            </a:r>
            <a:endParaRPr lang="bg-BG" sz="2800" b="1" dirty="0">
              <a:ln>
                <a:solidFill>
                  <a:schemeClr val="dk1">
                    <a:hueMod val="94000"/>
                  </a:schemeClr>
                </a:solidFill>
              </a:ln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GB" sz="2800" b="1" dirty="0">
                <a:ln>
                  <a:solidFill>
                    <a:schemeClr val="dk1">
                      <a:hueMod val="94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PAMB introduced</a:t>
            </a:r>
          </a:p>
          <a:p>
            <a:pPr>
              <a:buNone/>
            </a:pPr>
            <a:r>
              <a:rPr lang="en-GB" sz="2800" b="1" dirty="0">
                <a:ln>
                  <a:solidFill>
                    <a:schemeClr val="dk1">
                      <a:hueMod val="94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ODR in Cross Border Mediation  under </a:t>
            </a:r>
          </a:p>
          <a:p>
            <a:pPr>
              <a:buNone/>
            </a:pPr>
            <a:r>
              <a:rPr lang="en-GB" sz="2800" b="1" dirty="0">
                <a:ln>
                  <a:solidFill>
                    <a:schemeClr val="dk1">
                      <a:hueMod val="94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Project   </a:t>
            </a:r>
            <a:r>
              <a:rPr lang="en-GB" sz="2800" b="1" dirty="0" err="1">
                <a:ln>
                  <a:solidFill>
                    <a:schemeClr val="dk1">
                      <a:hueMod val="94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EuroNet</a:t>
            </a:r>
            <a:r>
              <a:rPr lang="en-GB" sz="2800" b="1" dirty="0">
                <a:ln>
                  <a:solidFill>
                    <a:schemeClr val="dk1">
                      <a:hueMod val="94000"/>
                    </a:schemeClr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 Mediation  - 2011 / 12</a:t>
            </a:r>
          </a:p>
          <a:p>
            <a:pPr>
              <a:buNone/>
            </a:pPr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  <a:hlinkClick r:id="rId3"/>
              </a:rPr>
              <a:t>www.mediation-net.eu</a:t>
            </a:r>
            <a:endParaRPr lang="bg-BG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Conference on Cross border  mediation – November, 2012</a:t>
            </a:r>
          </a:p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Fotolia_65396422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9005" y="3024645"/>
            <a:ext cx="4611832" cy="2690456"/>
          </a:xfrm>
          <a:prstGeom prst="rect">
            <a:avLst/>
          </a:prstGeom>
          <a:noFill/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13415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137" y="2852935"/>
            <a:ext cx="2688299" cy="233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9" y="980728"/>
            <a:ext cx="5475460" cy="1451992"/>
          </a:xfrm>
        </p:spPr>
        <p:txBody>
          <a:bodyPr>
            <a:normAutofit fontScale="90000"/>
          </a:bodyPr>
          <a:lstStyle/>
          <a:p>
            <a:r>
              <a:rPr lang="en-GB" b="1" cap="all" dirty="0">
                <a:ln w="3175" cmpd="sng">
                  <a:solidFill>
                    <a:schemeClr val="dk1">
                      <a:hueMod val="94000"/>
                    </a:schemeClr>
                  </a:solidFill>
                </a:ln>
              </a:rPr>
              <a:t>STAGES AND STEPS FOR CONDUCTING ONLINE MEDIATION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971800"/>
            <a:ext cx="6469427" cy="3152354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To be an active participant in On-line Mediation running through WebEx, you need a headset and a microphone connected to your computer.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GB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At your email address you will receive an invitation for Online Mediation!</a:t>
            </a:r>
          </a:p>
          <a:p>
            <a:r>
              <a:rPr lang="en-GB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invitation includes a date, an hour, a password and a link to join the system</a:t>
            </a:r>
            <a:r>
              <a:rPr lang="bg-BG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JOIN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)</a:t>
            </a:r>
            <a:r>
              <a:rPr lang="en-GB" dirty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bg-BG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6" name="Picture 4" descr="https://cantwaitforhome.files.wordpress.com/2015/01/step_b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628">
            <a:off x="7808599" y="1240032"/>
            <a:ext cx="2182052" cy="9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4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_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"/>
          <a:stretch/>
        </p:blipFill>
        <p:spPr bwMode="auto">
          <a:xfrm>
            <a:off x="1312184" y="1096686"/>
            <a:ext cx="9606485" cy="445473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76" y="3324063"/>
            <a:ext cx="3721848" cy="2077381"/>
          </a:xfrm>
        </p:spPr>
        <p:txBody>
          <a:bodyPr>
            <a:normAutofit/>
          </a:bodyPr>
          <a:lstStyle/>
          <a:p>
            <a:r>
              <a:rPr lang="en-GB" sz="2000" b="1" dirty="0"/>
              <a:t>Enter your name, e-mail, and password (given in the invitation) in the fields below and click on "Join" to enter the session.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28452" y="76470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Фиг.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0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1_invi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64" y="1236004"/>
            <a:ext cx="9693072" cy="438599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615" y="3429004"/>
            <a:ext cx="4182036" cy="2460808"/>
          </a:xfrm>
        </p:spPr>
        <p:txBody>
          <a:bodyPr>
            <a:normAutofit/>
          </a:bodyPr>
          <a:lstStyle/>
          <a:p>
            <a:r>
              <a:rPr lang="en-GB" sz="2000" b="1" dirty="0"/>
              <a:t>After clicking on the link from the invitation received from WebEx or webex@solytron.bg, the following window will open (Figure 2)</a:t>
            </a:r>
            <a:endParaRPr lang="bg-BG" sz="2000" b="1" dirty="0">
              <a:solidFill>
                <a:schemeClr val="tx1"/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44408" y="83671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Фиг. </a:t>
            </a:r>
            <a:r>
              <a:rPr lang="en-US" dirty="0">
                <a:solidFill>
                  <a:schemeClr val="bg1"/>
                </a:solidFill>
              </a:rPr>
              <a:t>1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8" y="887507"/>
            <a:ext cx="10342861" cy="559482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9" y="1988845"/>
            <a:ext cx="4224000" cy="3255513"/>
          </a:xfrm>
        </p:spPr>
        <p:txBody>
          <a:bodyPr>
            <a:noAutofit/>
          </a:bodyPr>
          <a:lstStyle/>
          <a:p>
            <a:r>
              <a:rPr lang="en-GB" dirty="0"/>
              <a:t>You now see a white box behind the windows - the mediator can load his desktop and display documents, presentations, and so on.</a:t>
            </a:r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8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37068100"/>
              </p:ext>
            </p:extLst>
          </p:nvPr>
        </p:nvGraphicFramePr>
        <p:xfrm>
          <a:off x="430689" y="331076"/>
          <a:ext cx="11330649" cy="128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0858" y="1752600"/>
            <a:ext cx="96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8341" y="1573310"/>
            <a:ext cx="42305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More then 25 years primitive social network and no commercial network, no transactions or any significant relations in Internet</a:t>
            </a:r>
            <a:endParaRPr lang="bg-BG" sz="28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195566"/>
              </p:ext>
            </p:extLst>
          </p:nvPr>
        </p:nvGraphicFramePr>
        <p:xfrm>
          <a:off x="1048878" y="1311442"/>
          <a:ext cx="6844553" cy="420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095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301115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82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21" y="-926432"/>
            <a:ext cx="12561753" cy="809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9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462" y="-830178"/>
            <a:ext cx="14573345" cy="819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95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7" y="-770021"/>
            <a:ext cx="13011151" cy="830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1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021"/>
            <a:ext cx="13011151" cy="808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2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-204537"/>
            <a:ext cx="11201399" cy="74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28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-938462"/>
            <a:ext cx="11550315" cy="816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34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433137"/>
            <a:ext cx="13011151" cy="801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81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421105"/>
            <a:ext cx="13011151" cy="812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2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529389"/>
            <a:ext cx="13011151" cy="82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35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yeahwrite.org/wp-content/uploads/2013/09/conflic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 b="12574"/>
          <a:stretch/>
        </p:blipFill>
        <p:spPr bwMode="auto">
          <a:xfrm>
            <a:off x="6576053" y="2204864"/>
            <a:ext cx="4289763" cy="13681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6949171"/>
              </p:ext>
            </p:extLst>
          </p:nvPr>
        </p:nvGraphicFramePr>
        <p:xfrm>
          <a:off x="5414211" y="589547"/>
          <a:ext cx="5770357" cy="147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изтеглен фай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1477" y="3215210"/>
            <a:ext cx="3744384" cy="3095625"/>
          </a:xfrm>
          <a:prstGeom prst="rect">
            <a:avLst/>
          </a:prstGeom>
          <a:noFill/>
          <a:effectLst>
            <a:softEdge rad="508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228" y="733926"/>
            <a:ext cx="4622720" cy="2551079"/>
          </a:xfrm>
          <a:noFill/>
          <a:effectLst>
            <a:softEdge rad="508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100" dirty="0">
                <a:solidFill>
                  <a:schemeClr val="tx1">
                    <a:lumMod val="95000"/>
                  </a:schemeClr>
                </a:solidFill>
                <a:latin typeface="Franklin Gothic Book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tx1">
                    <a:lumMod val="95000"/>
                  </a:schemeClr>
                </a:solidFill>
                <a:latin typeface="Franklin Gothic Book" pitchFamily="34" charset="0"/>
                <a:cs typeface="Arial" panose="020B0604020202020204" pitchFamily="34" charset="0"/>
              </a:rPr>
              <a:t>“</a:t>
            </a:r>
            <a:r>
              <a:rPr lang="en-GB" sz="3200" dirty="0">
                <a:solidFill>
                  <a:srgbClr val="C00000"/>
                </a:solidFill>
                <a:latin typeface="Franklin Gothic Book" pitchFamily="34" charset="0"/>
                <a:cs typeface="Arial" panose="020B0604020202020204" pitchFamily="34" charset="0"/>
              </a:rPr>
              <a:t>Conflict is a growing industry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Franklin Gothic Book" pitchFamily="34" charset="0"/>
                <a:cs typeface="Arial" panose="020B0604020202020204" pitchFamily="34" charset="0"/>
              </a:rPr>
              <a:t>“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Franklin Gothic Book" pitchFamily="34" charset="0"/>
                <a:cs typeface="Arial" panose="020B0604020202020204" pitchFamily="34" charset="0"/>
              </a:rPr>
              <a:t>Fisher and Uri,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Franklin Gothic Book" pitchFamily="34" charset="0"/>
                <a:cs typeface="Arial" panose="020B0604020202020204" pitchFamily="34" charset="0"/>
              </a:rPr>
              <a:t>“Getting to Yes"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Franklin Gothic Book" pitchFamily="34" charset="0"/>
                <a:cs typeface="Arial" panose="020B0604020202020204" pitchFamily="34" charset="0"/>
              </a:rPr>
              <a:t>(1981)</a:t>
            </a:r>
          </a:p>
          <a:p>
            <a:pPr lvl="1" algn="ctr">
              <a:buNone/>
            </a:pPr>
            <a:endParaRPr lang="en-US" dirty="0">
              <a:latin typeface="Franklin Gothic Book" pitchFamily="34" charset="0"/>
            </a:endParaRPr>
          </a:p>
        </p:txBody>
      </p:sp>
      <p:sp>
        <p:nvSpPr>
          <p:cNvPr id="7" name="Контейнер за долния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7968" y="3717047"/>
            <a:ext cx="60486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>
                <a:cs typeface="Arial" panose="020B0604020202020204" pitchFamily="34" charset="0"/>
              </a:rPr>
              <a:t>Increasing the use of ADR - advantages and disadvantages</a:t>
            </a:r>
          </a:p>
          <a:p>
            <a:pPr marL="0" lvl="1"/>
            <a:endParaRPr lang="en-GB" sz="2400" dirty="0">
              <a:cs typeface="Arial" panose="020B0604020202020204" pitchFamily="34" charset="0"/>
            </a:endParaRPr>
          </a:p>
          <a:p>
            <a:pPr marL="0" lvl="1"/>
            <a:r>
              <a:rPr lang="en-GB" sz="2400" dirty="0">
                <a:cs typeface="Arial" panose="020B0604020202020204" pitchFamily="34" charset="0"/>
              </a:rPr>
              <a:t>No interest on the web.</a:t>
            </a:r>
          </a:p>
          <a:p>
            <a:pPr marL="0" lvl="1"/>
            <a:endParaRPr lang="en-GB" sz="2400" dirty="0">
              <a:cs typeface="Arial" panose="020B0604020202020204" pitchFamily="34" charset="0"/>
            </a:endParaRPr>
          </a:p>
          <a:p>
            <a:pPr marL="0" lvl="1"/>
            <a:r>
              <a:rPr lang="en-GB" sz="2400" dirty="0">
                <a:cs typeface="Arial" panose="020B0604020202020204" pitchFamily="34" charset="0"/>
              </a:rPr>
              <a:t>The focus falls outside the online space</a:t>
            </a:r>
            <a:r>
              <a:rPr lang="bg-BG" sz="2400" dirty="0">
                <a:cs typeface="Arial" panose="020B0604020202020204" pitchFamily="34" charset="0"/>
              </a:rPr>
              <a:t>.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159879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Текстов контейнер 10"/>
          <p:cNvSpPr>
            <a:spLocks noGrp="1"/>
          </p:cNvSpPr>
          <p:nvPr>
            <p:ph type="body" idx="2"/>
          </p:nvPr>
        </p:nvSpPr>
        <p:spPr>
          <a:xfrm>
            <a:off x="5878103" y="1166327"/>
            <a:ext cx="5234151" cy="511590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2016-2017</a:t>
            </a:r>
          </a:p>
          <a:p>
            <a:r>
              <a:rPr lang="en-GB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PAMB was partner in project</a:t>
            </a:r>
            <a:endParaRPr lang="bg-BG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PROTECTING THE CHILD European conference for Family Justice Practitioners by Family Justice Practitioners to improve cooperation in cases of parental child abduction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http://elearn-childabduction.eu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AutoShape 13" descr="https://server30.host.bg:2096/cpsess3732024585/3rdparty/roundcube/?_task=mail&amp;_mbox=INBOX&amp;_uid=34566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5" descr="https://server30.host.bg:2096/cpsess3732024585/3rdparty/roundcube/?_task=mail&amp;_mbox=INBOX&amp;_uid=34566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410633" y="795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http://elearn-childabduction.eu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7" y="2063241"/>
            <a:ext cx="40259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12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1"/>
            <a:ext cx="11574379" cy="719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482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-481264"/>
            <a:ext cx="11209250" cy="7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04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9563" cy="75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91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853"/>
            <a:ext cx="13009563" cy="792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529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60038" y="817584"/>
            <a:ext cx="9286993" cy="876746"/>
          </a:xfrm>
        </p:spPr>
        <p:txBody>
          <a:bodyPr/>
          <a:lstStyle/>
          <a:p>
            <a:r>
              <a:rPr lang="en-US" dirty="0"/>
              <a:t>2013-2016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8938" y="1707776"/>
            <a:ext cx="10022304" cy="4899086"/>
          </a:xfrm>
        </p:spPr>
        <p:txBody>
          <a:bodyPr>
            <a:normAutofit fontScale="92500"/>
          </a:bodyPr>
          <a:lstStyle/>
          <a:p>
            <a:r>
              <a:rPr lang="en-GB" sz="2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26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irective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2013/11/EU of the European Parliament and of the Council of 21 May 2013 on alternative dispute resolution for consumer disputes and amending Regulation (EC) No 2006/2004 and Directive 2009/22/EC (Directive on consumer ADR) – </a:t>
            </a: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implemented in national legislations  till 9 July 2015</a:t>
            </a:r>
            <a:endParaRPr lang="bg-BG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Regulation (EU) No 524/2013 of the European Parliament and of the Council of 21 May 2013 on online dispute resolution for consumer disputes and amending Regulation (EC) No 2006/2004 and Directive 2009/22/EC (Regulation on consumer ODR) – in force from 9 January 2016</a:t>
            </a:r>
          </a:p>
        </p:txBody>
      </p:sp>
    </p:spTree>
    <p:extLst>
      <p:ext uri="{BB962C8B-B14F-4D97-AF65-F5344CB8AC3E}">
        <p14:creationId xmlns:p14="http://schemas.microsoft.com/office/powerpoint/2010/main" val="724283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213944" y="609600"/>
            <a:ext cx="8091589" cy="3403600"/>
          </a:xfrm>
        </p:spPr>
        <p:txBody>
          <a:bodyPr/>
          <a:lstStyle/>
          <a:p>
            <a:r>
              <a:rPr lang="en-GB" b="1" dirty="0"/>
              <a:t>2016 - </a:t>
            </a:r>
            <a:r>
              <a:rPr lang="en-GB" sz="3600" b="1" dirty="0"/>
              <a:t>National Association for out-of-court settlements</a:t>
            </a:r>
            <a:br>
              <a:rPr lang="bg-BG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www.nais.bg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1213951" y="3321434"/>
            <a:ext cx="9543703" cy="2748299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2016 - Notification to the Ministry of Economy  as an ADR body under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Directive on consumer ADR</a:t>
            </a:r>
            <a:endParaRPr lang="en-GB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bg-BG" sz="2400" b="1" dirty="0">
                <a:solidFill>
                  <a:schemeClr val="bg2">
                    <a:lumMod val="50000"/>
                  </a:schemeClr>
                </a:solidFill>
              </a:rPr>
              <a:t>2017 – 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inclusion in the European ODR platform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https://ec.europa.eu/consumers/odr/main/index.cfm?event=main.adr.show</a:t>
            </a: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37" y="1825742"/>
            <a:ext cx="962365" cy="96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70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3637B-67B0-43BA-B280-58C84AA9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4224" y="6272803"/>
            <a:ext cx="47640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A38A87-67E8-48B9-94C5-2029AD28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2FE1AE23-383B-48CD-91F8-FD26FFD3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40" y="572753"/>
            <a:ext cx="8257976" cy="55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570659-2BEF-419D-A0E7-358FD2B6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763" y="1135116"/>
            <a:ext cx="7761364" cy="517424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B52192-2FA0-4D64-81E1-37111FF5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248" y="6272803"/>
            <a:ext cx="640080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tx1"/>
                </a:solidFill>
              </a:rPr>
              <a:pPr/>
              <a:t>38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3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419BA4-46CD-453B-810E-A083AE793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96" y="1072060"/>
            <a:ext cx="7846151" cy="523730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862D71D-7452-44EC-B564-3630473F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248" y="6272803"/>
            <a:ext cx="640080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tx1"/>
                </a:solidFill>
              </a:rPr>
              <a:pPr/>
              <a:t>39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8102646"/>
              </p:ext>
            </p:extLst>
          </p:nvPr>
        </p:nvGraphicFramePr>
        <p:xfrm>
          <a:off x="618567" y="699257"/>
          <a:ext cx="10902040" cy="128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878541"/>
              </p:ext>
            </p:extLst>
          </p:nvPr>
        </p:nvGraphicFramePr>
        <p:xfrm>
          <a:off x="1710717" y="2204864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7678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C5FED-8CE6-475A-B853-AC261703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08" y="788276"/>
            <a:ext cx="8281625" cy="552108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8E0807-6A32-4A93-B27A-FF9CE5D9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248" y="6268473"/>
            <a:ext cx="640080" cy="36945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tx1"/>
                </a:solidFill>
              </a:rPr>
              <a:pPr/>
              <a:t>40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57D16FB-9FFC-4C41-8F74-671D8365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42" y="930166"/>
            <a:ext cx="8068791" cy="537919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A1ABF0-DEDF-4854-AF91-C9A84631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248" y="6272803"/>
            <a:ext cx="640080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solidFill>
                  <a:schemeClr val="tx1"/>
                </a:solidFill>
              </a:rPr>
              <a:pPr/>
              <a:t>41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9458"/>
          </a:xfrm>
        </p:spPr>
        <p:txBody>
          <a:bodyPr>
            <a:normAutofit fontScale="90000"/>
          </a:bodyPr>
          <a:lstStyle/>
          <a:p>
            <a:br>
              <a:rPr lang="bg-BG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European ODR platform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46974" y="901521"/>
            <a:ext cx="10835425" cy="540783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https://ec.europa.eu/consumers/odr/main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2" y="1458692"/>
            <a:ext cx="10130596" cy="503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84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3" y="-324852"/>
            <a:ext cx="11129211" cy="76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82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-469233"/>
            <a:ext cx="11381874" cy="764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964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za\Pictures\a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6" y="-228601"/>
            <a:ext cx="13011151" cy="76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04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za\Pictures\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6" y="-228601"/>
            <a:ext cx="13011151" cy="78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99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za\Pictures\a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6" y="-421105"/>
            <a:ext cx="13011151" cy="79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41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" y="755046"/>
            <a:ext cx="10246660" cy="63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417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4" y="0"/>
            <a:ext cx="12011525" cy="71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2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60525103"/>
              </p:ext>
            </p:extLst>
          </p:nvPr>
        </p:nvGraphicFramePr>
        <p:xfrm>
          <a:off x="8912425" y="149662"/>
          <a:ext cx="2112235" cy="14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718066"/>
              </p:ext>
            </p:extLst>
          </p:nvPr>
        </p:nvGraphicFramePr>
        <p:xfrm>
          <a:off x="399245" y="721218"/>
          <a:ext cx="11082762" cy="585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79542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34852" y="502276"/>
            <a:ext cx="11423560" cy="579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to create a platform for  E-mediation:</a:t>
            </a:r>
          </a:p>
          <a:p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“Welcome portal”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information uploaded should be accurate and complete in order to attract more users and meet their expectations;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information should not contain any misleading or redundant information or extra burden functionalities that hinder the provision of the service;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compatibility between the website and the terminal equipment of the users –including tablets, smart phones;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website  should be easy to navigate;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information on website  should  be presented in a clear, short and consistent manner;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 lot of images displayed;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user-friendliness;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easy and intuitive management.</a:t>
            </a:r>
          </a:p>
        </p:txBody>
      </p:sp>
    </p:spTree>
    <p:extLst>
      <p:ext uri="{BB962C8B-B14F-4D97-AF65-F5344CB8AC3E}">
        <p14:creationId xmlns:p14="http://schemas.microsoft.com/office/powerpoint/2010/main" val="3357588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in                 4 ODR</a:t>
            </a: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bg-BG" sz="5100" b="1" dirty="0"/>
            </a:br>
            <a:r>
              <a:rPr lang="en-US" sz="5100" b="1" dirty="0"/>
              <a:t>-  </a:t>
            </a:r>
            <a:r>
              <a:rPr lang="en-GB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rapid development of digital technologies</a:t>
            </a:r>
            <a: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  <a:endParaRPr lang="en-US" sz="59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 further development of social networks;</a:t>
            </a:r>
            <a:b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 new digital communication channels</a:t>
            </a:r>
            <a: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  <a:b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 rising levels of online commerce</a:t>
            </a:r>
            <a: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  <a:b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 mobility of citizens</a:t>
            </a:r>
            <a: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  <a:b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 globalization</a:t>
            </a:r>
            <a: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  <a:b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Artificial Intelligence?</a:t>
            </a:r>
            <a:b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 what is next?</a:t>
            </a:r>
            <a:br>
              <a:rPr lang="bg-BG" sz="59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bg-BG" sz="59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bg-BG" sz="3600" b="1" dirty="0"/>
          </a:p>
          <a:p>
            <a:endParaRPr lang="bg-BG" sz="3600" b="1" dirty="0"/>
          </a:p>
          <a:p>
            <a:endParaRPr lang="bg-BG" sz="3600" b="1" dirty="0"/>
          </a:p>
          <a:p>
            <a:endParaRPr lang="bg-BG" sz="3600" b="1" dirty="0"/>
          </a:p>
          <a:p>
            <a:pPr marL="0" indent="0">
              <a:buNone/>
            </a:pPr>
            <a:endParaRPr lang="bg-BG" sz="3600" b="1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Eliza\Pictures\b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39" y="346831"/>
            <a:ext cx="1411943" cy="9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liza\Pictures\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18" y="262610"/>
            <a:ext cx="1399615" cy="10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G_0269-300x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389" y="3144256"/>
            <a:ext cx="3251201" cy="1943066"/>
          </a:xfrm>
          <a:prstGeom prst="rect">
            <a:avLst/>
          </a:prstGeom>
          <a:noFill/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171209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ctrTitle"/>
          </p:nvPr>
        </p:nvSpPr>
        <p:spPr>
          <a:xfrm>
            <a:off x="1387390" y="304801"/>
            <a:ext cx="9417247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Challenges</a:t>
            </a:r>
          </a:p>
        </p:txBody>
      </p:sp>
      <p:sp>
        <p:nvSpPr>
          <p:cNvPr id="8" name="Подзаглавие 7"/>
          <p:cNvSpPr>
            <a:spLocks noGrp="1"/>
          </p:cNvSpPr>
          <p:nvPr>
            <p:ph type="subTitle" idx="1"/>
          </p:nvPr>
        </p:nvSpPr>
        <p:spPr>
          <a:xfrm>
            <a:off x="1592323" y="1213954"/>
            <a:ext cx="9140415" cy="3168869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to apply traditional mediation techniques on-line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How to ensure confidentiality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Creating trust in on-line environment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role of the third neutral person in on-line space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Participation of third parties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Technical equipment and technical knowledge</a:t>
            </a:r>
            <a:endParaRPr lang="bg-BG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bg-BG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bg-BG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10" descr="b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071" y="4495481"/>
            <a:ext cx="3913660" cy="1998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249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 rot="20637140">
            <a:off x="1732649" y="2799243"/>
            <a:ext cx="8536624" cy="12859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ELIZA  NIKOLOVA</a:t>
            </a:r>
          </a:p>
        </p:txBody>
      </p:sp>
      <p:pic>
        <p:nvPicPr>
          <p:cNvPr id="8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651" y="1196752"/>
            <a:ext cx="2135716" cy="1682750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9" name="Picture 6" descr="pdsi023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0426" y="4383715"/>
            <a:ext cx="2305049" cy="1673225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6" name="Picture 7" descr="avocat-sur-inter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7" y="1196753"/>
            <a:ext cx="2877671" cy="1789109"/>
          </a:xfrm>
          <a:prstGeom prst="rect">
            <a:avLst/>
          </a:prstGeom>
          <a:noFill/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58176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597377"/>
              </p:ext>
            </p:extLst>
          </p:nvPr>
        </p:nvGraphicFramePr>
        <p:xfrm>
          <a:off x="1967545" y="764714"/>
          <a:ext cx="8497256" cy="440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blog.odrways.com/wp-content/uploads/2016/01/od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1" b="21850"/>
          <a:stretch/>
        </p:blipFill>
        <p:spPr bwMode="auto">
          <a:xfrm>
            <a:off x="3778207" y="4886044"/>
            <a:ext cx="4002672" cy="140762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тат с изображение за online medi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3275"/>
          <a:stretch/>
        </p:blipFill>
        <p:spPr bwMode="auto">
          <a:xfrm>
            <a:off x="5513297" y="925296"/>
            <a:ext cx="5351931" cy="1683093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184855"/>
              </p:ext>
            </p:extLst>
          </p:nvPr>
        </p:nvGraphicFramePr>
        <p:xfrm>
          <a:off x="1103459" y="1196755"/>
          <a:ext cx="4291639" cy="113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050064"/>
              </p:ext>
            </p:extLst>
          </p:nvPr>
        </p:nvGraphicFramePr>
        <p:xfrm>
          <a:off x="1070163" y="2501163"/>
          <a:ext cx="10051676" cy="367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implementation of ODR includes the following stages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of initial information,</a:t>
            </a:r>
          </a:p>
          <a:p>
            <a:r>
              <a:rPr lang="en-US" dirty="0"/>
              <a:t>launch of the procedure /thanks to the initiative of at least one party and the work of the technologies /, </a:t>
            </a:r>
          </a:p>
          <a:p>
            <a:r>
              <a:rPr lang="en-US" dirty="0"/>
              <a:t>gathering of information, evidence, etc., </a:t>
            </a:r>
          </a:p>
          <a:p>
            <a:r>
              <a:rPr lang="en-US" dirty="0"/>
              <a:t>hearing if needed, conducting online discussions - audio and video, </a:t>
            </a:r>
          </a:p>
          <a:p>
            <a:r>
              <a:rPr lang="en-US" dirty="0"/>
              <a:t>developing an agreement. </a:t>
            </a:r>
          </a:p>
        </p:txBody>
      </p:sp>
    </p:spTree>
    <p:extLst>
      <p:ext uri="{BB962C8B-B14F-4D97-AF65-F5344CB8AC3E}">
        <p14:creationId xmlns:p14="http://schemas.microsoft.com/office/powerpoint/2010/main" val="358711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945"/>
          </a:xfrm>
        </p:spPr>
        <p:txBody>
          <a:bodyPr/>
          <a:lstStyle/>
          <a:p>
            <a:r>
              <a:rPr lang="en-US" sz="4400" dirty="0"/>
              <a:t>E-mediation</a:t>
            </a:r>
            <a:endParaRPr lang="en-US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1056068" y="950495"/>
            <a:ext cx="107589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use of technology /computer, mobile device, telephone, etc. / and software support the mediator and the parties in the following actions: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organizing information,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sending automatic messages,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drafting the written communication,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blocking the rough language, video and conferencing, drafting the agreement,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the software can monitor the meetings - start, duration, clarification of interests and priorities, etc. activities, depending on the development parameters. </a:t>
            </a:r>
          </a:p>
        </p:txBody>
      </p:sp>
    </p:spTree>
    <p:extLst>
      <p:ext uri="{BB962C8B-B14F-4D97-AF65-F5344CB8AC3E}">
        <p14:creationId xmlns:p14="http://schemas.microsoft.com/office/powerpoint/2010/main" val="700416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873</TotalTime>
  <Words>1035</Words>
  <Application>Microsoft Office PowerPoint</Application>
  <PresentationFormat>Widescreen</PresentationFormat>
  <Paragraphs>177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a_ConceptoNr</vt:lpstr>
      <vt:lpstr>Aharoni</vt:lpstr>
      <vt:lpstr>Arial</vt:lpstr>
      <vt:lpstr>Arial Rounded MT Bold</vt:lpstr>
      <vt:lpstr>Book Antiqua</vt:lpstr>
      <vt:lpstr>Calibri</vt:lpstr>
      <vt:lpstr>Franklin Gothic Book</vt:lpstr>
      <vt:lpstr>Lucida Sans</vt:lpstr>
      <vt:lpstr>Times New Roman</vt:lpstr>
      <vt:lpstr>Wingdings</vt:lpstr>
      <vt:lpstr>Wingdings 2</vt:lpstr>
      <vt:lpstr>Wingdings 3</vt:lpstr>
      <vt:lpstr>Връх</vt:lpstr>
      <vt:lpstr>E-MEDIATION  in Bulgaria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implementation of ODR includes the following stages</vt:lpstr>
      <vt:lpstr>E-mediation</vt:lpstr>
      <vt:lpstr>PowerPoint Presentation</vt:lpstr>
      <vt:lpstr>PowerPoint Presentation</vt:lpstr>
      <vt:lpstr>PowerPoint Presentation</vt:lpstr>
      <vt:lpstr>E-mediation differs from traditional mediation on several criteria</vt:lpstr>
      <vt:lpstr>PowerPoint Presentation</vt:lpstr>
      <vt:lpstr>PowerPoint Presentation</vt:lpstr>
      <vt:lpstr>STAGES AND STEPS FOR CONDUCTING ONLINE MEDIATION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2013-2016</vt:lpstr>
      <vt:lpstr>2016 - National Association for out-of-court settlements www.nais.bg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European ODR platform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in                 4 ODR</vt:lpstr>
      <vt:lpstr>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Svilena Nasalevska</dc:creator>
  <cp:lastModifiedBy>Natalija Kaminskienė</cp:lastModifiedBy>
  <cp:revision>74</cp:revision>
  <dcterms:created xsi:type="dcterms:W3CDTF">2017-01-30T19:31:21Z</dcterms:created>
  <dcterms:modified xsi:type="dcterms:W3CDTF">2019-01-21T14:24:16Z</dcterms:modified>
</cp:coreProperties>
</file>